
<file path=[Content_Types].xml><?xml version="1.0" encoding="utf-8"?>
<Types xmlns="http://schemas.openxmlformats.org/package/2006/content-types">
  <Default Extension="png" ContentType="image/png"/>
  <Default Extension="jpe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8646"/>
    <a:srgbClr val="C4C4C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7" d="100"/>
          <a:sy n="67" d="100"/>
        </p:scale>
        <p:origin x="322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Relationship Id="rId4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446DBF-5F80-4779-90C3-51F34F66F696}" type="doc">
      <dgm:prSet loTypeId="urn:microsoft.com/office/officeart/2005/8/layout/hProcess7" loCatId="process" qsTypeId="urn:microsoft.com/office/officeart/2005/8/quickstyle/3d2" qsCatId="3D" csTypeId="urn:microsoft.com/office/officeart/2005/8/colors/colorful2" csCatId="colorful" phldr="1"/>
      <dgm:spPr/>
      <dgm:t>
        <a:bodyPr/>
        <a:lstStyle/>
        <a:p>
          <a:endParaRPr lang="es-CO"/>
        </a:p>
      </dgm:t>
    </dgm:pt>
    <dgm:pt modelId="{F0BEF0D7-5E0D-40E3-B8FE-31DCD8392C10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PLANTEAMIENTO DEL PROBLEMA</a:t>
          </a:r>
          <a:endParaRPr lang="es-CO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C50B629-7BE7-4334-87F1-51605D8F3B58}" type="parTrans" cxnId="{9EA879DF-F2CA-4955-872E-F172C934F375}">
      <dgm:prSet/>
      <dgm:spPr/>
      <dgm:t>
        <a:bodyPr/>
        <a:lstStyle/>
        <a:p>
          <a:endParaRPr lang="es-CO"/>
        </a:p>
      </dgm:t>
    </dgm:pt>
    <dgm:pt modelId="{5A4A4778-F0FE-4722-9B56-C7776B7010A9}" type="sibTrans" cxnId="{9EA879DF-F2CA-4955-872E-F172C934F375}">
      <dgm:prSet/>
      <dgm:spPr/>
      <dgm:t>
        <a:bodyPr/>
        <a:lstStyle/>
        <a:p>
          <a:endParaRPr lang="es-CO"/>
        </a:p>
      </dgm:t>
    </dgm:pt>
    <dgm:pt modelId="{2CCBBB55-92A9-4419-B175-88EDF7832258}">
      <dgm:prSet phldrT="[Texto]" custT="1"/>
      <dgm:spPr/>
      <dgm:t>
        <a:bodyPr/>
        <a:lstStyle/>
        <a:p>
          <a:pPr algn="just"/>
          <a:r>
            <a:rPr lang="es-CO" sz="1600" smtClean="0"/>
            <a:t> </a:t>
          </a:r>
          <a:r>
            <a:rPr lang="es-CO" sz="1600" smtClean="0">
              <a:solidFill>
                <a:schemeClr val="tx1"/>
              </a:solidFill>
            </a:rPr>
            <a:t>¿</a:t>
          </a:r>
          <a:r>
            <a:rPr lang="es-CO" sz="1600" b="0" dirty="0" smtClean="0">
              <a:solidFill>
                <a:schemeClr val="tx1"/>
              </a:solidFill>
            </a:rPr>
            <a:t>Cuáles son las teorías implícitas de la lectura y la escritura que poseen los estudiantes y profesores de primeros semestres del pregrado en Bibliotecología de la E.I.B.?, ¿qué influencia tienen estas teorías implícitas de lectura y escritura en los procesos de lectura y escritura en relación con el rendimiento académico y la permanencia? </a:t>
          </a:r>
          <a:endParaRPr lang="es-CO" sz="1600" b="0" dirty="0">
            <a:solidFill>
              <a:schemeClr val="tx1"/>
            </a:solidFill>
          </a:endParaRPr>
        </a:p>
      </dgm:t>
    </dgm:pt>
    <dgm:pt modelId="{6A045CEB-1597-48CC-B8EB-3E027998EB5D}" type="parTrans" cxnId="{4CF7AC7E-809D-4EAB-AADE-EDF25ED47D4E}">
      <dgm:prSet/>
      <dgm:spPr/>
      <dgm:t>
        <a:bodyPr/>
        <a:lstStyle/>
        <a:p>
          <a:endParaRPr lang="es-CO"/>
        </a:p>
      </dgm:t>
    </dgm:pt>
    <dgm:pt modelId="{C17A9F25-50A7-43C3-87B8-A698E55DC03B}" type="sibTrans" cxnId="{4CF7AC7E-809D-4EAB-AADE-EDF25ED47D4E}">
      <dgm:prSet/>
      <dgm:spPr/>
      <dgm:t>
        <a:bodyPr/>
        <a:lstStyle/>
        <a:p>
          <a:endParaRPr lang="es-CO"/>
        </a:p>
      </dgm:t>
    </dgm:pt>
    <dgm:pt modelId="{D10E77A5-000B-46C3-9824-1F8CF1D1F2EF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JUSTIFICACIÓN</a:t>
          </a:r>
          <a:endParaRPr lang="es-CO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49E3EA33-A4B7-46A7-9501-FC8BC9C73A43}" type="parTrans" cxnId="{DC4BB3EE-A54D-4A47-B81D-75415CE4DCDF}">
      <dgm:prSet/>
      <dgm:spPr/>
      <dgm:t>
        <a:bodyPr/>
        <a:lstStyle/>
        <a:p>
          <a:endParaRPr lang="es-CO"/>
        </a:p>
      </dgm:t>
    </dgm:pt>
    <dgm:pt modelId="{486B75D5-664D-4497-9043-AB3A7518F6D8}" type="sibTrans" cxnId="{DC4BB3EE-A54D-4A47-B81D-75415CE4DCDF}">
      <dgm:prSet/>
      <dgm:spPr/>
      <dgm:t>
        <a:bodyPr/>
        <a:lstStyle/>
        <a:p>
          <a:endParaRPr lang="es-CO"/>
        </a:p>
      </dgm:t>
    </dgm:pt>
    <dgm:pt modelId="{C4BA4C38-5239-4252-A9B8-D9E7B7ACC4B4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es-CO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06E764CD-5FFE-41CD-ABD0-CC29D6EA6FD0}" type="parTrans" cxnId="{C83446AC-F304-4A79-9DBC-D5800CD7526E}">
      <dgm:prSet/>
      <dgm:spPr/>
      <dgm:t>
        <a:bodyPr/>
        <a:lstStyle/>
        <a:p>
          <a:endParaRPr lang="es-CO"/>
        </a:p>
      </dgm:t>
    </dgm:pt>
    <dgm:pt modelId="{055FB174-FFD0-4726-84C9-A7D2241DC6E8}" type="sibTrans" cxnId="{C83446AC-F304-4A79-9DBC-D5800CD7526E}">
      <dgm:prSet/>
      <dgm:spPr/>
      <dgm:t>
        <a:bodyPr/>
        <a:lstStyle/>
        <a:p>
          <a:endParaRPr lang="es-CO"/>
        </a:p>
      </dgm:t>
    </dgm:pt>
    <dgm:pt modelId="{5C287000-3B9F-4E30-B180-3B7F84A00C62}">
      <dgm:prSet phldrT="[Texto]" custT="1"/>
      <dgm:spPr/>
      <dgm:t>
        <a:bodyPr/>
        <a:lstStyle/>
        <a:p>
          <a:pPr algn="l"/>
          <a:r>
            <a:rPr lang="es-CO" sz="1000" b="1" dirty="0" smtClean="0">
              <a:solidFill>
                <a:schemeClr val="tx1"/>
              </a:solidFill>
            </a:rPr>
            <a:t>General</a:t>
          </a:r>
          <a:endParaRPr lang="es-CO" sz="1000" b="1" dirty="0">
            <a:solidFill>
              <a:schemeClr val="tx1"/>
            </a:solidFill>
          </a:endParaRPr>
        </a:p>
      </dgm:t>
    </dgm:pt>
    <dgm:pt modelId="{2E098E41-DF59-4735-9CEC-8EC8E325CBEA}" type="parTrans" cxnId="{F7F9E8D6-1CE8-4561-B190-D37B08B27574}">
      <dgm:prSet/>
      <dgm:spPr/>
      <dgm:t>
        <a:bodyPr/>
        <a:lstStyle/>
        <a:p>
          <a:endParaRPr lang="es-CO"/>
        </a:p>
      </dgm:t>
    </dgm:pt>
    <dgm:pt modelId="{E7CF94AC-E094-4EC1-AFF9-D5F2D6E50931}" type="sibTrans" cxnId="{F7F9E8D6-1CE8-4561-B190-D37B08B27574}">
      <dgm:prSet/>
      <dgm:spPr/>
      <dgm:t>
        <a:bodyPr/>
        <a:lstStyle/>
        <a:p>
          <a:endParaRPr lang="es-CO"/>
        </a:p>
      </dgm:t>
    </dgm:pt>
    <dgm:pt modelId="{33EBD02C-B833-4EBE-BCE6-93E1F5019B9D}">
      <dgm:prSet phldrT="[Texto]" custT="1"/>
      <dgm:spPr/>
      <dgm:t>
        <a:bodyPr/>
        <a:lstStyle/>
        <a:p>
          <a:pPr algn="just"/>
          <a:r>
            <a:rPr lang="es-CO" sz="1200" dirty="0" smtClean="0">
              <a:solidFill>
                <a:schemeClr val="tx1"/>
              </a:solidFill>
            </a:rPr>
            <a:t>- Para aportar a la vida de los estudiantes como sujetos y al reconocimiento de la lectura y la escritura como prácticas que favorecen su mejoramiento en todas las dimensiones del ser.</a:t>
          </a:r>
          <a:endParaRPr lang="es-CO" sz="1200" dirty="0">
            <a:solidFill>
              <a:schemeClr val="tx1"/>
            </a:solidFill>
          </a:endParaRPr>
        </a:p>
      </dgm:t>
    </dgm:pt>
    <dgm:pt modelId="{3FB79001-78AC-47C0-8949-2CF8497BB99B}" type="parTrans" cxnId="{1C8E09EC-533C-4733-BCC9-4C4BB472AD5A}">
      <dgm:prSet/>
      <dgm:spPr/>
      <dgm:t>
        <a:bodyPr/>
        <a:lstStyle/>
        <a:p>
          <a:endParaRPr lang="es-CO"/>
        </a:p>
      </dgm:t>
    </dgm:pt>
    <dgm:pt modelId="{89E9569E-6F67-47FF-B33C-8E72AD727B2B}" type="sibTrans" cxnId="{1C8E09EC-533C-4733-BCC9-4C4BB472AD5A}">
      <dgm:prSet/>
      <dgm:spPr/>
      <dgm:t>
        <a:bodyPr/>
        <a:lstStyle/>
        <a:p>
          <a:endParaRPr lang="es-CO"/>
        </a:p>
      </dgm:t>
    </dgm:pt>
    <dgm:pt modelId="{0A20CE7E-C073-4F0A-ADD2-3FD68C0F925D}">
      <dgm:prSet phldrT="[Texto]" custT="1"/>
      <dgm:spPr/>
      <dgm:t>
        <a:bodyPr/>
        <a:lstStyle/>
        <a:p>
          <a:pPr algn="just"/>
          <a:r>
            <a:rPr lang="es-CO" sz="1200" dirty="0" smtClean="0">
              <a:solidFill>
                <a:schemeClr val="tx1"/>
              </a:solidFill>
            </a:rPr>
            <a:t>- Para el mejoramiento de los procesos de la educación Bibliotecológica.</a:t>
          </a:r>
          <a:endParaRPr lang="es-CO" sz="1200" dirty="0">
            <a:solidFill>
              <a:schemeClr val="tx1"/>
            </a:solidFill>
          </a:endParaRPr>
        </a:p>
      </dgm:t>
    </dgm:pt>
    <dgm:pt modelId="{2A7F6530-4301-4EB5-9149-C8E7FC05E665}" type="parTrans" cxnId="{263DF02D-B840-4AFC-8587-505178D0F3C8}">
      <dgm:prSet/>
      <dgm:spPr/>
      <dgm:t>
        <a:bodyPr/>
        <a:lstStyle/>
        <a:p>
          <a:endParaRPr lang="es-CO"/>
        </a:p>
      </dgm:t>
    </dgm:pt>
    <dgm:pt modelId="{8F301C5E-185C-4421-B995-36CDC296F2CA}" type="sibTrans" cxnId="{263DF02D-B840-4AFC-8587-505178D0F3C8}">
      <dgm:prSet/>
      <dgm:spPr/>
      <dgm:t>
        <a:bodyPr/>
        <a:lstStyle/>
        <a:p>
          <a:endParaRPr lang="es-CO"/>
        </a:p>
      </dgm:t>
    </dgm:pt>
    <dgm:pt modelId="{7EF2523B-5332-4F77-9165-20823096478B}">
      <dgm:prSet phldrT="[Texto]" custT="1"/>
      <dgm:spPr/>
      <dgm:t>
        <a:bodyPr/>
        <a:lstStyle/>
        <a:p>
          <a:pPr algn="just"/>
          <a:r>
            <a:rPr lang="es-CO" sz="1200" dirty="0" smtClean="0">
              <a:solidFill>
                <a:schemeClr val="tx1"/>
              </a:solidFill>
            </a:rPr>
            <a:t>- Para apoyar el mejoramiento de los procesos formativos de la universidad como institución política y social.</a:t>
          </a:r>
          <a:endParaRPr lang="es-CO" sz="1200" dirty="0">
            <a:solidFill>
              <a:schemeClr val="tx1"/>
            </a:solidFill>
          </a:endParaRPr>
        </a:p>
      </dgm:t>
    </dgm:pt>
    <dgm:pt modelId="{9B28930A-181D-46AF-9B09-72183ADEEC06}" type="parTrans" cxnId="{33548F02-8F2D-4A65-811C-A298993753EC}">
      <dgm:prSet/>
      <dgm:spPr/>
      <dgm:t>
        <a:bodyPr/>
        <a:lstStyle/>
        <a:p>
          <a:endParaRPr lang="es-CO"/>
        </a:p>
      </dgm:t>
    </dgm:pt>
    <dgm:pt modelId="{7F00E759-FA27-4B9B-BAB1-189852F0F3D1}" type="sibTrans" cxnId="{33548F02-8F2D-4A65-811C-A298993753EC}">
      <dgm:prSet/>
      <dgm:spPr/>
      <dgm:t>
        <a:bodyPr/>
        <a:lstStyle/>
        <a:p>
          <a:endParaRPr lang="es-CO"/>
        </a:p>
      </dgm:t>
    </dgm:pt>
    <dgm:pt modelId="{EA5112F2-9D36-4B68-8389-F69D68367BA6}">
      <dgm:prSet phldrT="[Texto]" custT="1"/>
      <dgm:spPr/>
      <dgm:t>
        <a:bodyPr/>
        <a:lstStyle/>
        <a:p>
          <a:pPr algn="just"/>
          <a:r>
            <a:rPr lang="es-CO" sz="1600" dirty="0" smtClean="0">
              <a:solidFill>
                <a:schemeClr val="tx1"/>
              </a:solidFill>
            </a:rPr>
            <a:t>- </a:t>
          </a:r>
          <a:r>
            <a:rPr lang="es-CO" sz="1200" dirty="0" smtClean="0">
              <a:solidFill>
                <a:schemeClr val="tx1"/>
              </a:solidFill>
            </a:rPr>
            <a:t>Para reconocer las teorías estructuradas a lo largo de su vida cotidiana y académica y reconocer los enfoques y modelos que han tenido mayor impacto en definir y caracterizar sus procesos de aprendizaje.</a:t>
          </a:r>
          <a:endParaRPr lang="es-CO" sz="1200" dirty="0">
            <a:solidFill>
              <a:schemeClr val="tx1"/>
            </a:solidFill>
          </a:endParaRPr>
        </a:p>
      </dgm:t>
    </dgm:pt>
    <dgm:pt modelId="{FF2109CA-4C20-4541-9C14-8F75CC28BE3A}" type="parTrans" cxnId="{96969DE5-B7F3-4EB4-9F53-86FDC9537702}">
      <dgm:prSet/>
      <dgm:spPr/>
      <dgm:t>
        <a:bodyPr/>
        <a:lstStyle/>
        <a:p>
          <a:endParaRPr lang="es-CO"/>
        </a:p>
      </dgm:t>
    </dgm:pt>
    <dgm:pt modelId="{F41C4702-18F3-4DCA-BF83-8DF7BA2DC20E}" type="sibTrans" cxnId="{96969DE5-B7F3-4EB4-9F53-86FDC9537702}">
      <dgm:prSet/>
      <dgm:spPr/>
      <dgm:t>
        <a:bodyPr/>
        <a:lstStyle/>
        <a:p>
          <a:endParaRPr lang="es-CO"/>
        </a:p>
      </dgm:t>
    </dgm:pt>
    <dgm:pt modelId="{348A838A-232E-4AE9-94A0-7940DE330A81}">
      <dgm:prSet phldrT="[Texto]" custT="1"/>
      <dgm:spPr/>
      <dgm:t>
        <a:bodyPr/>
        <a:lstStyle/>
        <a:p>
          <a:pPr algn="just"/>
          <a:r>
            <a:rPr lang="es-CO" sz="1000" dirty="0" smtClean="0">
              <a:solidFill>
                <a:schemeClr val="tx1"/>
              </a:solidFill>
            </a:rPr>
            <a:t>Identificar las teorías implícitas que</a:t>
          </a:r>
          <a:r>
            <a:rPr lang="es-CO" sz="1000" strike="sngStrike" dirty="0" smtClean="0">
              <a:solidFill>
                <a:schemeClr val="tx1"/>
              </a:solidFill>
            </a:rPr>
            <a:t> </a:t>
          </a:r>
          <a:r>
            <a:rPr lang="es-CO" sz="1000" dirty="0" smtClean="0">
              <a:solidFill>
                <a:schemeClr val="tx1"/>
              </a:solidFill>
            </a:rPr>
            <a:t>sobre la lectura y la escritura</a:t>
          </a:r>
          <a:r>
            <a:rPr lang="es-CO" sz="1000" strike="sngStrike" dirty="0" smtClean="0">
              <a:solidFill>
                <a:schemeClr val="tx1"/>
              </a:solidFill>
            </a:rPr>
            <a:t> </a:t>
          </a:r>
          <a:r>
            <a:rPr lang="es-CO" sz="1000" dirty="0" smtClean="0">
              <a:solidFill>
                <a:schemeClr val="tx1"/>
              </a:solidFill>
            </a:rPr>
            <a:t>tienen los estudiantes y profesores de la primera etapa formativa del pregrado en bibliotecología y que influyen en su éxito o fracaso académicos. </a:t>
          </a:r>
          <a:endParaRPr lang="es-CO" sz="1000" dirty="0">
            <a:solidFill>
              <a:schemeClr val="tx1"/>
            </a:solidFill>
          </a:endParaRPr>
        </a:p>
      </dgm:t>
    </dgm:pt>
    <dgm:pt modelId="{320F430D-4083-43AA-A980-D8BB952DBED2}" type="parTrans" cxnId="{59C17723-C26B-4A7B-98EB-1C394D909D83}">
      <dgm:prSet/>
      <dgm:spPr/>
      <dgm:t>
        <a:bodyPr/>
        <a:lstStyle/>
        <a:p>
          <a:endParaRPr lang="es-CO"/>
        </a:p>
      </dgm:t>
    </dgm:pt>
    <dgm:pt modelId="{1FDE879E-DA4C-46F0-AC2F-6C235B735BBE}" type="sibTrans" cxnId="{59C17723-C26B-4A7B-98EB-1C394D909D83}">
      <dgm:prSet/>
      <dgm:spPr/>
      <dgm:t>
        <a:bodyPr/>
        <a:lstStyle/>
        <a:p>
          <a:endParaRPr lang="es-CO"/>
        </a:p>
      </dgm:t>
    </dgm:pt>
    <dgm:pt modelId="{7D801770-77D9-4A0D-8E83-45848524920C}">
      <dgm:prSet phldrT="[Texto]" custT="1"/>
      <dgm:spPr/>
      <dgm:t>
        <a:bodyPr/>
        <a:lstStyle/>
        <a:p>
          <a:pPr algn="just"/>
          <a:r>
            <a:rPr lang="es-CO" sz="1000" b="1" dirty="0" smtClean="0">
              <a:solidFill>
                <a:schemeClr val="tx1"/>
              </a:solidFill>
            </a:rPr>
            <a:t>Específicos</a:t>
          </a:r>
          <a:endParaRPr lang="es-CO" sz="1000" b="1" dirty="0">
            <a:solidFill>
              <a:schemeClr val="tx1"/>
            </a:solidFill>
          </a:endParaRPr>
        </a:p>
      </dgm:t>
    </dgm:pt>
    <dgm:pt modelId="{60E5BE19-B2F6-4C17-964A-89ACD28FD548}" type="parTrans" cxnId="{FA30B1EE-F526-406A-923B-58064141CB47}">
      <dgm:prSet/>
      <dgm:spPr/>
      <dgm:t>
        <a:bodyPr/>
        <a:lstStyle/>
        <a:p>
          <a:endParaRPr lang="es-CO"/>
        </a:p>
      </dgm:t>
    </dgm:pt>
    <dgm:pt modelId="{D5F5E781-1085-4CF6-AB7D-E9B30F937750}" type="sibTrans" cxnId="{FA30B1EE-F526-406A-923B-58064141CB47}">
      <dgm:prSet/>
      <dgm:spPr/>
      <dgm:t>
        <a:bodyPr/>
        <a:lstStyle/>
        <a:p>
          <a:endParaRPr lang="es-CO"/>
        </a:p>
      </dgm:t>
    </dgm:pt>
    <dgm:pt modelId="{C58B87F5-402D-46C7-8883-250AC0AD852C}">
      <dgm:prSet phldrT="[Texto]" custT="1"/>
      <dgm:spPr/>
      <dgm:t>
        <a:bodyPr/>
        <a:lstStyle/>
        <a:p>
          <a:pPr algn="just"/>
          <a:r>
            <a:rPr lang="es-CO" sz="1000" dirty="0" smtClean="0">
              <a:solidFill>
                <a:schemeClr val="tx1"/>
              </a:solidFill>
            </a:rPr>
            <a:t>Reconocer el proceso vital de formación de los estudiantes y profesores como lectores y escritores.</a:t>
          </a:r>
        </a:p>
        <a:p>
          <a:pPr algn="just"/>
          <a:r>
            <a:rPr lang="es-CO" sz="1000" dirty="0" smtClean="0">
              <a:solidFill>
                <a:schemeClr val="tx1"/>
              </a:solidFill>
            </a:rPr>
            <a:t>Indagar las prácticas de lectura y escritura que realizan los estudiantes y profesores en su vida cotidiana y en su mundo académico.</a:t>
          </a:r>
          <a:endParaRPr lang="es-CO" sz="1000" dirty="0">
            <a:solidFill>
              <a:schemeClr val="tx1"/>
            </a:solidFill>
          </a:endParaRPr>
        </a:p>
      </dgm:t>
    </dgm:pt>
    <dgm:pt modelId="{AB875BA4-0162-478D-9E6F-4747409D3F47}" type="parTrans" cxnId="{DE26AAC3-D787-46FC-B95A-F138199B48D3}">
      <dgm:prSet/>
      <dgm:spPr/>
      <dgm:t>
        <a:bodyPr/>
        <a:lstStyle/>
        <a:p>
          <a:endParaRPr lang="es-CO"/>
        </a:p>
      </dgm:t>
    </dgm:pt>
    <dgm:pt modelId="{5BBA4847-E941-4BED-A8A7-303F20F24843}" type="sibTrans" cxnId="{DE26AAC3-D787-46FC-B95A-F138199B48D3}">
      <dgm:prSet/>
      <dgm:spPr/>
      <dgm:t>
        <a:bodyPr/>
        <a:lstStyle/>
        <a:p>
          <a:endParaRPr lang="es-CO"/>
        </a:p>
      </dgm:t>
    </dgm:pt>
    <dgm:pt modelId="{9775C9C9-35BC-4F4C-9F67-51DB950927C2}">
      <dgm:prSet custT="1"/>
      <dgm:spPr/>
      <dgm:t>
        <a:bodyPr/>
        <a:lstStyle/>
        <a:p>
          <a:r>
            <a:rPr lang="es-CO" sz="1000" dirty="0" smtClean="0">
              <a:solidFill>
                <a:schemeClr val="tx1"/>
              </a:solidFill>
            </a:rPr>
            <a:t>Explorar los valores que los estudiantes y profesores les otorgan a la lectura y la escritura. </a:t>
          </a:r>
        </a:p>
        <a:p>
          <a:r>
            <a:rPr lang="es-CO" sz="1000" dirty="0" smtClean="0">
              <a:solidFill>
                <a:schemeClr val="tx1"/>
              </a:solidFill>
            </a:rPr>
            <a:t>Generar un conjunto de ideas para el diseño de estrategias de formación de lectores, escritores, hablantes y escuchas en los pregrados de la E.I.B., con proyección a la Universidad de Antioquia.</a:t>
          </a:r>
        </a:p>
        <a:p>
          <a:endParaRPr lang="es-CO" sz="1300" dirty="0">
            <a:solidFill>
              <a:schemeClr val="tx1"/>
            </a:solidFill>
          </a:endParaRPr>
        </a:p>
      </dgm:t>
    </dgm:pt>
    <dgm:pt modelId="{CA1B87BB-712A-4223-BAB2-B68011789F61}" type="parTrans" cxnId="{1EDD2B39-E30E-4F0A-ACC4-3578BEE41742}">
      <dgm:prSet/>
      <dgm:spPr/>
      <dgm:t>
        <a:bodyPr/>
        <a:lstStyle/>
        <a:p>
          <a:endParaRPr lang="es-CO"/>
        </a:p>
      </dgm:t>
    </dgm:pt>
    <dgm:pt modelId="{69161868-529A-47EE-BE04-D9B91C861D04}" type="sibTrans" cxnId="{1EDD2B39-E30E-4F0A-ACC4-3578BEE41742}">
      <dgm:prSet/>
      <dgm:spPr/>
      <dgm:t>
        <a:bodyPr/>
        <a:lstStyle/>
        <a:p>
          <a:endParaRPr lang="es-CO"/>
        </a:p>
      </dgm:t>
    </dgm:pt>
    <dgm:pt modelId="{FF10E1B0-0494-40A5-B083-B4759DE44DB3}" type="pres">
      <dgm:prSet presAssocID="{1E446DBF-5F80-4779-90C3-51F34F66F69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73EFAF5F-13F7-409B-ABD8-BD3418AC63A1}" type="pres">
      <dgm:prSet presAssocID="{F0BEF0D7-5E0D-40E3-B8FE-31DCD8392C10}" presName="compositeNode" presStyleCnt="0">
        <dgm:presLayoutVars>
          <dgm:bulletEnabled val="1"/>
        </dgm:presLayoutVars>
      </dgm:prSet>
      <dgm:spPr/>
    </dgm:pt>
    <dgm:pt modelId="{A5E9B259-1D06-4848-BCD3-BEFE4A040E68}" type="pres">
      <dgm:prSet presAssocID="{F0BEF0D7-5E0D-40E3-B8FE-31DCD8392C10}" presName="bgRect" presStyleLbl="node1" presStyleIdx="0" presStyleCnt="3" custScaleX="93932"/>
      <dgm:spPr/>
      <dgm:t>
        <a:bodyPr/>
        <a:lstStyle/>
        <a:p>
          <a:endParaRPr lang="es-CO"/>
        </a:p>
      </dgm:t>
    </dgm:pt>
    <dgm:pt modelId="{2C45C181-882E-45B1-9948-5993F49AB5B0}" type="pres">
      <dgm:prSet presAssocID="{F0BEF0D7-5E0D-40E3-B8FE-31DCD8392C10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10F7CA1-8B12-49DD-99CF-61A4D68B56C2}" type="pres">
      <dgm:prSet presAssocID="{F0BEF0D7-5E0D-40E3-B8FE-31DCD8392C10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3636A899-8B94-4BCF-8F19-073C6725AF1E}" type="pres">
      <dgm:prSet presAssocID="{5A4A4778-F0FE-4722-9B56-C7776B7010A9}" presName="hSp" presStyleCnt="0"/>
      <dgm:spPr/>
    </dgm:pt>
    <dgm:pt modelId="{E1ECDAF8-E484-4999-994D-2B9E105F0893}" type="pres">
      <dgm:prSet presAssocID="{5A4A4778-F0FE-4722-9B56-C7776B7010A9}" presName="vProcSp" presStyleCnt="0"/>
      <dgm:spPr/>
    </dgm:pt>
    <dgm:pt modelId="{808A0743-DDCF-4BBA-919B-D6C5D6B6D2AC}" type="pres">
      <dgm:prSet presAssocID="{5A4A4778-F0FE-4722-9B56-C7776B7010A9}" presName="vSp1" presStyleCnt="0"/>
      <dgm:spPr/>
    </dgm:pt>
    <dgm:pt modelId="{75708D36-2FAF-4E48-916E-13D1A8547CC5}" type="pres">
      <dgm:prSet presAssocID="{5A4A4778-F0FE-4722-9B56-C7776B7010A9}" presName="simulatedConn" presStyleLbl="solidFgAcc1" presStyleIdx="0" presStyleCnt="2"/>
      <dgm:spPr/>
    </dgm:pt>
    <dgm:pt modelId="{C3793BFE-663B-467E-B18B-60EF73A9BAE5}" type="pres">
      <dgm:prSet presAssocID="{5A4A4778-F0FE-4722-9B56-C7776B7010A9}" presName="vSp2" presStyleCnt="0"/>
      <dgm:spPr/>
    </dgm:pt>
    <dgm:pt modelId="{4DCC947A-BAA9-4BC7-9726-BE9C653E6C98}" type="pres">
      <dgm:prSet presAssocID="{5A4A4778-F0FE-4722-9B56-C7776B7010A9}" presName="sibTrans" presStyleCnt="0"/>
      <dgm:spPr/>
    </dgm:pt>
    <dgm:pt modelId="{64C4B658-D84A-42C4-A91D-8335ACB19BDE}" type="pres">
      <dgm:prSet presAssocID="{D10E77A5-000B-46C3-9824-1F8CF1D1F2EF}" presName="compositeNode" presStyleCnt="0">
        <dgm:presLayoutVars>
          <dgm:bulletEnabled val="1"/>
        </dgm:presLayoutVars>
      </dgm:prSet>
      <dgm:spPr/>
    </dgm:pt>
    <dgm:pt modelId="{39D01121-44EA-485D-91A6-0B61FA639528}" type="pres">
      <dgm:prSet presAssocID="{D10E77A5-000B-46C3-9824-1F8CF1D1F2EF}" presName="bgRect" presStyleLbl="node1" presStyleIdx="1" presStyleCnt="3" custScaleX="94578"/>
      <dgm:spPr/>
      <dgm:t>
        <a:bodyPr/>
        <a:lstStyle/>
        <a:p>
          <a:endParaRPr lang="es-CO"/>
        </a:p>
      </dgm:t>
    </dgm:pt>
    <dgm:pt modelId="{9B6E0EB8-EE81-485F-BC57-2E843001B370}" type="pres">
      <dgm:prSet presAssocID="{D10E77A5-000B-46C3-9824-1F8CF1D1F2EF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532BA-B78C-4603-9A14-6E9E95DD1CBD}" type="pres">
      <dgm:prSet presAssocID="{D10E77A5-000B-46C3-9824-1F8CF1D1F2EF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AF0825-6D7D-4274-A53A-EB6E593D8B63}" type="pres">
      <dgm:prSet presAssocID="{486B75D5-664D-4497-9043-AB3A7518F6D8}" presName="hSp" presStyleCnt="0"/>
      <dgm:spPr/>
    </dgm:pt>
    <dgm:pt modelId="{9F7F1D54-6BB7-4730-A432-3E7F1D6477F9}" type="pres">
      <dgm:prSet presAssocID="{486B75D5-664D-4497-9043-AB3A7518F6D8}" presName="vProcSp" presStyleCnt="0"/>
      <dgm:spPr/>
    </dgm:pt>
    <dgm:pt modelId="{F1DA55CD-22BD-4BF0-98D4-CE3EF7166917}" type="pres">
      <dgm:prSet presAssocID="{486B75D5-664D-4497-9043-AB3A7518F6D8}" presName="vSp1" presStyleCnt="0"/>
      <dgm:spPr/>
    </dgm:pt>
    <dgm:pt modelId="{0F6CB06D-97FA-4CB2-87D8-826E78452A1A}" type="pres">
      <dgm:prSet presAssocID="{486B75D5-664D-4497-9043-AB3A7518F6D8}" presName="simulatedConn" presStyleLbl="solidFgAcc1" presStyleIdx="1" presStyleCnt="2"/>
      <dgm:spPr/>
    </dgm:pt>
    <dgm:pt modelId="{268CC558-04EE-4B4E-A067-3DD5C5743578}" type="pres">
      <dgm:prSet presAssocID="{486B75D5-664D-4497-9043-AB3A7518F6D8}" presName="vSp2" presStyleCnt="0"/>
      <dgm:spPr/>
    </dgm:pt>
    <dgm:pt modelId="{4B3019A5-AFE3-4361-A6C7-E89160BDA38D}" type="pres">
      <dgm:prSet presAssocID="{486B75D5-664D-4497-9043-AB3A7518F6D8}" presName="sibTrans" presStyleCnt="0"/>
      <dgm:spPr/>
    </dgm:pt>
    <dgm:pt modelId="{CEBB0E34-1F01-4CC3-BBA9-8F4889ABA91B}" type="pres">
      <dgm:prSet presAssocID="{C4BA4C38-5239-4252-A9B8-D9E7B7ACC4B4}" presName="compositeNode" presStyleCnt="0">
        <dgm:presLayoutVars>
          <dgm:bulletEnabled val="1"/>
        </dgm:presLayoutVars>
      </dgm:prSet>
      <dgm:spPr/>
    </dgm:pt>
    <dgm:pt modelId="{72F48515-00F7-4211-85F9-E470FC846848}" type="pres">
      <dgm:prSet presAssocID="{C4BA4C38-5239-4252-A9B8-D9E7B7ACC4B4}" presName="bgRect" presStyleLbl="node1" presStyleIdx="2" presStyleCnt="3" custLinFactNeighborX="8" custLinFactNeighborY="-699"/>
      <dgm:spPr/>
      <dgm:t>
        <a:bodyPr/>
        <a:lstStyle/>
        <a:p>
          <a:endParaRPr lang="es-CO"/>
        </a:p>
      </dgm:t>
    </dgm:pt>
    <dgm:pt modelId="{88860E96-1EC0-4FC5-B8C6-5B38F410BB7D}" type="pres">
      <dgm:prSet presAssocID="{C4BA4C38-5239-4252-A9B8-D9E7B7ACC4B4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B448F266-7E21-4C4D-AF54-80FBC7FBAEA2}" type="pres">
      <dgm:prSet presAssocID="{C4BA4C38-5239-4252-A9B8-D9E7B7ACC4B4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EFAEE53-9492-4E5E-8B76-820CA900D116}" type="presOf" srcId="{F0BEF0D7-5E0D-40E3-B8FE-31DCD8392C10}" destId="{2C45C181-882E-45B1-9948-5993F49AB5B0}" srcOrd="1" destOrd="0" presId="urn:microsoft.com/office/officeart/2005/8/layout/hProcess7"/>
    <dgm:cxn modelId="{2B0BBC11-87A0-4A35-B87B-E7CCC4954D22}" type="presOf" srcId="{33EBD02C-B833-4EBE-BCE6-93E1F5019B9D}" destId="{94D532BA-B78C-4603-9A14-6E9E95DD1CBD}" srcOrd="0" destOrd="1" presId="urn:microsoft.com/office/officeart/2005/8/layout/hProcess7"/>
    <dgm:cxn modelId="{1C8E09EC-533C-4733-BCC9-4C4BB472AD5A}" srcId="{D10E77A5-000B-46C3-9824-1F8CF1D1F2EF}" destId="{33EBD02C-B833-4EBE-BCE6-93E1F5019B9D}" srcOrd="1" destOrd="0" parTransId="{3FB79001-78AC-47C0-8949-2CF8497BB99B}" sibTransId="{89E9569E-6F67-47FF-B33C-8E72AD727B2B}"/>
    <dgm:cxn modelId="{4C5E50DE-6A04-4661-8814-143A2E3C48A9}" type="presOf" srcId="{F0BEF0D7-5E0D-40E3-B8FE-31DCD8392C10}" destId="{A5E9B259-1D06-4848-BCD3-BEFE4A040E68}" srcOrd="0" destOrd="0" presId="urn:microsoft.com/office/officeart/2005/8/layout/hProcess7"/>
    <dgm:cxn modelId="{DB8A3BFC-7612-4C4D-97A3-D1F8740EFFCA}" type="presOf" srcId="{2CCBBB55-92A9-4419-B175-88EDF7832258}" destId="{010F7CA1-8B12-49DD-99CF-61A4D68B56C2}" srcOrd="0" destOrd="0" presId="urn:microsoft.com/office/officeart/2005/8/layout/hProcess7"/>
    <dgm:cxn modelId="{4CF7AC7E-809D-4EAB-AADE-EDF25ED47D4E}" srcId="{F0BEF0D7-5E0D-40E3-B8FE-31DCD8392C10}" destId="{2CCBBB55-92A9-4419-B175-88EDF7832258}" srcOrd="0" destOrd="0" parTransId="{6A045CEB-1597-48CC-B8EB-3E027998EB5D}" sibTransId="{C17A9F25-50A7-43C3-87B8-A698E55DC03B}"/>
    <dgm:cxn modelId="{C83446AC-F304-4A79-9DBC-D5800CD7526E}" srcId="{1E446DBF-5F80-4779-90C3-51F34F66F696}" destId="{C4BA4C38-5239-4252-A9B8-D9E7B7ACC4B4}" srcOrd="2" destOrd="0" parTransId="{06E764CD-5FFE-41CD-ABD0-CC29D6EA6FD0}" sibTransId="{055FB174-FFD0-4726-84C9-A7D2241DC6E8}"/>
    <dgm:cxn modelId="{59C17723-C26B-4A7B-98EB-1C394D909D83}" srcId="{C4BA4C38-5239-4252-A9B8-D9E7B7ACC4B4}" destId="{348A838A-232E-4AE9-94A0-7940DE330A81}" srcOrd="1" destOrd="0" parTransId="{320F430D-4083-43AA-A980-D8BB952DBED2}" sibTransId="{1FDE879E-DA4C-46F0-AC2F-6C235B735BBE}"/>
    <dgm:cxn modelId="{33548F02-8F2D-4A65-811C-A298993753EC}" srcId="{D10E77A5-000B-46C3-9824-1F8CF1D1F2EF}" destId="{7EF2523B-5332-4F77-9165-20823096478B}" srcOrd="3" destOrd="0" parTransId="{9B28930A-181D-46AF-9B09-72183ADEEC06}" sibTransId="{7F00E759-FA27-4B9B-BAB1-189852F0F3D1}"/>
    <dgm:cxn modelId="{3AE0C9CD-AA6B-4C3D-B572-A11BE29ADDFC}" type="presOf" srcId="{9775C9C9-35BC-4F4C-9F67-51DB950927C2}" destId="{B448F266-7E21-4C4D-AF54-80FBC7FBAEA2}" srcOrd="0" destOrd="4" presId="urn:microsoft.com/office/officeart/2005/8/layout/hProcess7"/>
    <dgm:cxn modelId="{E143B082-A3C7-43F4-B2BD-4EB4D5EB75CD}" type="presOf" srcId="{D10E77A5-000B-46C3-9824-1F8CF1D1F2EF}" destId="{9B6E0EB8-EE81-485F-BC57-2E843001B370}" srcOrd="1" destOrd="0" presId="urn:microsoft.com/office/officeart/2005/8/layout/hProcess7"/>
    <dgm:cxn modelId="{C742E4F5-23EC-4982-B17D-B2EF1D400893}" type="presOf" srcId="{5C287000-3B9F-4E30-B180-3B7F84A00C62}" destId="{B448F266-7E21-4C4D-AF54-80FBC7FBAEA2}" srcOrd="0" destOrd="0" presId="urn:microsoft.com/office/officeart/2005/8/layout/hProcess7"/>
    <dgm:cxn modelId="{263DF02D-B840-4AFC-8587-505178D0F3C8}" srcId="{D10E77A5-000B-46C3-9824-1F8CF1D1F2EF}" destId="{0A20CE7E-C073-4F0A-ADD2-3FD68C0F925D}" srcOrd="2" destOrd="0" parTransId="{2A7F6530-4301-4EB5-9149-C8E7FC05E665}" sibTransId="{8F301C5E-185C-4421-B995-36CDC296F2CA}"/>
    <dgm:cxn modelId="{514FD442-5E44-4186-96A2-D43E481F1F83}" type="presOf" srcId="{1E446DBF-5F80-4779-90C3-51F34F66F696}" destId="{FF10E1B0-0494-40A5-B083-B4759DE44DB3}" srcOrd="0" destOrd="0" presId="urn:microsoft.com/office/officeart/2005/8/layout/hProcess7"/>
    <dgm:cxn modelId="{96969DE5-B7F3-4EB4-9F53-86FDC9537702}" srcId="{D10E77A5-000B-46C3-9824-1F8CF1D1F2EF}" destId="{EA5112F2-9D36-4B68-8389-F69D68367BA6}" srcOrd="0" destOrd="0" parTransId="{FF2109CA-4C20-4541-9C14-8F75CC28BE3A}" sibTransId="{F41C4702-18F3-4DCA-BF83-8DF7BA2DC20E}"/>
    <dgm:cxn modelId="{020EB834-11E0-460D-9D5E-72636F6E134F}" type="presOf" srcId="{D10E77A5-000B-46C3-9824-1F8CF1D1F2EF}" destId="{39D01121-44EA-485D-91A6-0B61FA639528}" srcOrd="0" destOrd="0" presId="urn:microsoft.com/office/officeart/2005/8/layout/hProcess7"/>
    <dgm:cxn modelId="{FF0EFF23-7733-4D65-A835-004B30AEDDC6}" type="presOf" srcId="{C58B87F5-402D-46C7-8883-250AC0AD852C}" destId="{B448F266-7E21-4C4D-AF54-80FBC7FBAEA2}" srcOrd="0" destOrd="3" presId="urn:microsoft.com/office/officeart/2005/8/layout/hProcess7"/>
    <dgm:cxn modelId="{592E19A8-2B54-4D9F-B2C7-0372846ABBBD}" type="presOf" srcId="{348A838A-232E-4AE9-94A0-7940DE330A81}" destId="{B448F266-7E21-4C4D-AF54-80FBC7FBAEA2}" srcOrd="0" destOrd="1" presId="urn:microsoft.com/office/officeart/2005/8/layout/hProcess7"/>
    <dgm:cxn modelId="{F7F9E8D6-1CE8-4561-B190-D37B08B27574}" srcId="{C4BA4C38-5239-4252-A9B8-D9E7B7ACC4B4}" destId="{5C287000-3B9F-4E30-B180-3B7F84A00C62}" srcOrd="0" destOrd="0" parTransId="{2E098E41-DF59-4735-9CEC-8EC8E325CBEA}" sibTransId="{E7CF94AC-E094-4EC1-AFF9-D5F2D6E50931}"/>
    <dgm:cxn modelId="{5ADE0DE9-D03A-4FAC-B4FA-2B240BAE283C}" type="presOf" srcId="{7EF2523B-5332-4F77-9165-20823096478B}" destId="{94D532BA-B78C-4603-9A14-6E9E95DD1CBD}" srcOrd="0" destOrd="3" presId="urn:microsoft.com/office/officeart/2005/8/layout/hProcess7"/>
    <dgm:cxn modelId="{FA30B1EE-F526-406A-923B-58064141CB47}" srcId="{C4BA4C38-5239-4252-A9B8-D9E7B7ACC4B4}" destId="{7D801770-77D9-4A0D-8E83-45848524920C}" srcOrd="2" destOrd="0" parTransId="{60E5BE19-B2F6-4C17-964A-89ACD28FD548}" sibTransId="{D5F5E781-1085-4CF6-AB7D-E9B30F937750}"/>
    <dgm:cxn modelId="{9EA879DF-F2CA-4955-872E-F172C934F375}" srcId="{1E446DBF-5F80-4779-90C3-51F34F66F696}" destId="{F0BEF0D7-5E0D-40E3-B8FE-31DCD8392C10}" srcOrd="0" destOrd="0" parTransId="{8C50B629-7BE7-4334-87F1-51605D8F3B58}" sibTransId="{5A4A4778-F0FE-4722-9B56-C7776B7010A9}"/>
    <dgm:cxn modelId="{1EDD2B39-E30E-4F0A-ACC4-3578BEE41742}" srcId="{C4BA4C38-5239-4252-A9B8-D9E7B7ACC4B4}" destId="{9775C9C9-35BC-4F4C-9F67-51DB950927C2}" srcOrd="4" destOrd="0" parTransId="{CA1B87BB-712A-4223-BAB2-B68011789F61}" sibTransId="{69161868-529A-47EE-BE04-D9B91C861D04}"/>
    <dgm:cxn modelId="{AB5E375D-3FE2-4C79-A89B-9431B741A98D}" type="presOf" srcId="{7D801770-77D9-4A0D-8E83-45848524920C}" destId="{B448F266-7E21-4C4D-AF54-80FBC7FBAEA2}" srcOrd="0" destOrd="2" presId="urn:microsoft.com/office/officeart/2005/8/layout/hProcess7"/>
    <dgm:cxn modelId="{DE26AAC3-D787-46FC-B95A-F138199B48D3}" srcId="{C4BA4C38-5239-4252-A9B8-D9E7B7ACC4B4}" destId="{C58B87F5-402D-46C7-8883-250AC0AD852C}" srcOrd="3" destOrd="0" parTransId="{AB875BA4-0162-478D-9E6F-4747409D3F47}" sibTransId="{5BBA4847-E941-4BED-A8A7-303F20F24843}"/>
    <dgm:cxn modelId="{DC4BB3EE-A54D-4A47-B81D-75415CE4DCDF}" srcId="{1E446DBF-5F80-4779-90C3-51F34F66F696}" destId="{D10E77A5-000B-46C3-9824-1F8CF1D1F2EF}" srcOrd="1" destOrd="0" parTransId="{49E3EA33-A4B7-46A7-9501-FC8BC9C73A43}" sibTransId="{486B75D5-664D-4497-9043-AB3A7518F6D8}"/>
    <dgm:cxn modelId="{75336071-FC02-453E-9D81-F92ED771F64B}" type="presOf" srcId="{C4BA4C38-5239-4252-A9B8-D9E7B7ACC4B4}" destId="{88860E96-1EC0-4FC5-B8C6-5B38F410BB7D}" srcOrd="1" destOrd="0" presId="urn:microsoft.com/office/officeart/2005/8/layout/hProcess7"/>
    <dgm:cxn modelId="{742AB00F-5297-430B-8C47-F071DA38632C}" type="presOf" srcId="{EA5112F2-9D36-4B68-8389-F69D68367BA6}" destId="{94D532BA-B78C-4603-9A14-6E9E95DD1CBD}" srcOrd="0" destOrd="0" presId="urn:microsoft.com/office/officeart/2005/8/layout/hProcess7"/>
    <dgm:cxn modelId="{312E010B-14CF-433E-BD9A-6A3C69B3DC4D}" type="presOf" srcId="{0A20CE7E-C073-4F0A-ADD2-3FD68C0F925D}" destId="{94D532BA-B78C-4603-9A14-6E9E95DD1CBD}" srcOrd="0" destOrd="2" presId="urn:microsoft.com/office/officeart/2005/8/layout/hProcess7"/>
    <dgm:cxn modelId="{B13BC9B7-3A51-4D4B-8698-2B3577F1FD82}" type="presOf" srcId="{C4BA4C38-5239-4252-A9B8-D9E7B7ACC4B4}" destId="{72F48515-00F7-4211-85F9-E470FC846848}" srcOrd="0" destOrd="0" presId="urn:microsoft.com/office/officeart/2005/8/layout/hProcess7"/>
    <dgm:cxn modelId="{27331012-D5DA-46E3-8119-06F65E75B8AB}" type="presParOf" srcId="{FF10E1B0-0494-40A5-B083-B4759DE44DB3}" destId="{73EFAF5F-13F7-409B-ABD8-BD3418AC63A1}" srcOrd="0" destOrd="0" presId="urn:microsoft.com/office/officeart/2005/8/layout/hProcess7"/>
    <dgm:cxn modelId="{A11A17C9-E478-4682-B00E-F8D9BF0318E5}" type="presParOf" srcId="{73EFAF5F-13F7-409B-ABD8-BD3418AC63A1}" destId="{A5E9B259-1D06-4848-BCD3-BEFE4A040E68}" srcOrd="0" destOrd="0" presId="urn:microsoft.com/office/officeart/2005/8/layout/hProcess7"/>
    <dgm:cxn modelId="{6028AC1F-1E4E-4D29-A40E-283254A41A10}" type="presParOf" srcId="{73EFAF5F-13F7-409B-ABD8-BD3418AC63A1}" destId="{2C45C181-882E-45B1-9948-5993F49AB5B0}" srcOrd="1" destOrd="0" presId="urn:microsoft.com/office/officeart/2005/8/layout/hProcess7"/>
    <dgm:cxn modelId="{6F3451CE-A49F-4706-B630-7835A6622AC4}" type="presParOf" srcId="{73EFAF5F-13F7-409B-ABD8-BD3418AC63A1}" destId="{010F7CA1-8B12-49DD-99CF-61A4D68B56C2}" srcOrd="2" destOrd="0" presId="urn:microsoft.com/office/officeart/2005/8/layout/hProcess7"/>
    <dgm:cxn modelId="{A3D7F6EB-B31A-4863-B046-7B08FF0EFF5A}" type="presParOf" srcId="{FF10E1B0-0494-40A5-B083-B4759DE44DB3}" destId="{3636A899-8B94-4BCF-8F19-073C6725AF1E}" srcOrd="1" destOrd="0" presId="urn:microsoft.com/office/officeart/2005/8/layout/hProcess7"/>
    <dgm:cxn modelId="{C0965F94-42DF-4320-8250-FF70461E3035}" type="presParOf" srcId="{FF10E1B0-0494-40A5-B083-B4759DE44DB3}" destId="{E1ECDAF8-E484-4999-994D-2B9E105F0893}" srcOrd="2" destOrd="0" presId="urn:microsoft.com/office/officeart/2005/8/layout/hProcess7"/>
    <dgm:cxn modelId="{3633841D-00C5-476C-88A9-1275076628AF}" type="presParOf" srcId="{E1ECDAF8-E484-4999-994D-2B9E105F0893}" destId="{808A0743-DDCF-4BBA-919B-D6C5D6B6D2AC}" srcOrd="0" destOrd="0" presId="urn:microsoft.com/office/officeart/2005/8/layout/hProcess7"/>
    <dgm:cxn modelId="{DAE3AC91-43F1-44A7-B9A8-7604A3699A8D}" type="presParOf" srcId="{E1ECDAF8-E484-4999-994D-2B9E105F0893}" destId="{75708D36-2FAF-4E48-916E-13D1A8547CC5}" srcOrd="1" destOrd="0" presId="urn:microsoft.com/office/officeart/2005/8/layout/hProcess7"/>
    <dgm:cxn modelId="{108CFE15-F52D-4E83-BBB6-824BD1AE538F}" type="presParOf" srcId="{E1ECDAF8-E484-4999-994D-2B9E105F0893}" destId="{C3793BFE-663B-467E-B18B-60EF73A9BAE5}" srcOrd="2" destOrd="0" presId="urn:microsoft.com/office/officeart/2005/8/layout/hProcess7"/>
    <dgm:cxn modelId="{F75A0CE6-7039-485A-BCD2-56E2FFCA9B8A}" type="presParOf" srcId="{FF10E1B0-0494-40A5-B083-B4759DE44DB3}" destId="{4DCC947A-BAA9-4BC7-9726-BE9C653E6C98}" srcOrd="3" destOrd="0" presId="urn:microsoft.com/office/officeart/2005/8/layout/hProcess7"/>
    <dgm:cxn modelId="{1D0CE757-4BE2-4EC6-83CF-81054DC2202C}" type="presParOf" srcId="{FF10E1B0-0494-40A5-B083-B4759DE44DB3}" destId="{64C4B658-D84A-42C4-A91D-8335ACB19BDE}" srcOrd="4" destOrd="0" presId="urn:microsoft.com/office/officeart/2005/8/layout/hProcess7"/>
    <dgm:cxn modelId="{0743A2CA-8AB6-475F-B6FE-7A08E8A0ADD8}" type="presParOf" srcId="{64C4B658-D84A-42C4-A91D-8335ACB19BDE}" destId="{39D01121-44EA-485D-91A6-0B61FA639528}" srcOrd="0" destOrd="0" presId="urn:microsoft.com/office/officeart/2005/8/layout/hProcess7"/>
    <dgm:cxn modelId="{0680A520-6512-4834-91E7-19F972A5D4A4}" type="presParOf" srcId="{64C4B658-D84A-42C4-A91D-8335ACB19BDE}" destId="{9B6E0EB8-EE81-485F-BC57-2E843001B370}" srcOrd="1" destOrd="0" presId="urn:microsoft.com/office/officeart/2005/8/layout/hProcess7"/>
    <dgm:cxn modelId="{46041E63-751A-43BF-841D-C72C104D560A}" type="presParOf" srcId="{64C4B658-D84A-42C4-A91D-8335ACB19BDE}" destId="{94D532BA-B78C-4603-9A14-6E9E95DD1CBD}" srcOrd="2" destOrd="0" presId="urn:microsoft.com/office/officeart/2005/8/layout/hProcess7"/>
    <dgm:cxn modelId="{4418F68F-6D67-439E-AAEA-D46B5CD3FD40}" type="presParOf" srcId="{FF10E1B0-0494-40A5-B083-B4759DE44DB3}" destId="{E0AF0825-6D7D-4274-A53A-EB6E593D8B63}" srcOrd="5" destOrd="0" presId="urn:microsoft.com/office/officeart/2005/8/layout/hProcess7"/>
    <dgm:cxn modelId="{7D6FD35B-EF77-4C7B-889A-48873C4D2095}" type="presParOf" srcId="{FF10E1B0-0494-40A5-B083-B4759DE44DB3}" destId="{9F7F1D54-6BB7-4730-A432-3E7F1D6477F9}" srcOrd="6" destOrd="0" presId="urn:microsoft.com/office/officeart/2005/8/layout/hProcess7"/>
    <dgm:cxn modelId="{01B57601-44A9-4F2E-8559-5395FE7BEB4A}" type="presParOf" srcId="{9F7F1D54-6BB7-4730-A432-3E7F1D6477F9}" destId="{F1DA55CD-22BD-4BF0-98D4-CE3EF7166917}" srcOrd="0" destOrd="0" presId="urn:microsoft.com/office/officeart/2005/8/layout/hProcess7"/>
    <dgm:cxn modelId="{5D263C76-8D12-4ED9-A3B9-F2A711211C70}" type="presParOf" srcId="{9F7F1D54-6BB7-4730-A432-3E7F1D6477F9}" destId="{0F6CB06D-97FA-4CB2-87D8-826E78452A1A}" srcOrd="1" destOrd="0" presId="urn:microsoft.com/office/officeart/2005/8/layout/hProcess7"/>
    <dgm:cxn modelId="{D959098C-DBBC-4165-AB14-D7BD332F3C11}" type="presParOf" srcId="{9F7F1D54-6BB7-4730-A432-3E7F1D6477F9}" destId="{268CC558-04EE-4B4E-A067-3DD5C5743578}" srcOrd="2" destOrd="0" presId="urn:microsoft.com/office/officeart/2005/8/layout/hProcess7"/>
    <dgm:cxn modelId="{7652EA65-A5DD-4820-B3F3-07EEAB848D44}" type="presParOf" srcId="{FF10E1B0-0494-40A5-B083-B4759DE44DB3}" destId="{4B3019A5-AFE3-4361-A6C7-E89160BDA38D}" srcOrd="7" destOrd="0" presId="urn:microsoft.com/office/officeart/2005/8/layout/hProcess7"/>
    <dgm:cxn modelId="{34C9BB95-3ADE-46A5-A5F6-AFF11B8FB5AD}" type="presParOf" srcId="{FF10E1B0-0494-40A5-B083-B4759DE44DB3}" destId="{CEBB0E34-1F01-4CC3-BBA9-8F4889ABA91B}" srcOrd="8" destOrd="0" presId="urn:microsoft.com/office/officeart/2005/8/layout/hProcess7"/>
    <dgm:cxn modelId="{F89F8154-1494-4DC9-BE6C-7128480E6D4B}" type="presParOf" srcId="{CEBB0E34-1F01-4CC3-BBA9-8F4889ABA91B}" destId="{72F48515-00F7-4211-85F9-E470FC846848}" srcOrd="0" destOrd="0" presId="urn:microsoft.com/office/officeart/2005/8/layout/hProcess7"/>
    <dgm:cxn modelId="{04C07E20-415D-47D8-84DF-F7FF55DDD524}" type="presParOf" srcId="{CEBB0E34-1F01-4CC3-BBA9-8F4889ABA91B}" destId="{88860E96-1EC0-4FC5-B8C6-5B38F410BB7D}" srcOrd="1" destOrd="0" presId="urn:microsoft.com/office/officeart/2005/8/layout/hProcess7"/>
    <dgm:cxn modelId="{8FE08400-060B-4434-A123-485D39063B63}" type="presParOf" srcId="{CEBB0E34-1F01-4CC3-BBA9-8F4889ABA91B}" destId="{B448F266-7E21-4C4D-AF54-80FBC7FBAEA2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F42303-8DAC-4723-BF4C-8EC298B83E6B}" type="doc">
      <dgm:prSet loTypeId="urn:microsoft.com/office/officeart/2005/8/layout/list1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s-CO"/>
        </a:p>
      </dgm:t>
    </dgm:pt>
    <dgm:pt modelId="{964C05E1-ABD9-4BDD-B5FA-DD95CECCBA63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REPRESENTACIONES IMPLÍCITAS</a:t>
          </a:r>
          <a:endParaRPr lang="es-CO" b="1" dirty="0">
            <a:solidFill>
              <a:schemeClr val="tx1"/>
            </a:solidFill>
          </a:endParaRPr>
        </a:p>
      </dgm:t>
    </dgm:pt>
    <dgm:pt modelId="{A786BBC5-1C2D-4C42-993C-A2B04739A5D6}" type="parTrans" cxnId="{6F818D46-3B07-45B0-B4AA-53E3313837D7}">
      <dgm:prSet/>
      <dgm:spPr/>
      <dgm:t>
        <a:bodyPr/>
        <a:lstStyle/>
        <a:p>
          <a:endParaRPr lang="es-CO"/>
        </a:p>
      </dgm:t>
    </dgm:pt>
    <dgm:pt modelId="{E87BAB20-4EF4-4C78-ACB9-CF8227ABAB1E}" type="sibTrans" cxnId="{6F818D46-3B07-45B0-B4AA-53E3313837D7}">
      <dgm:prSet/>
      <dgm:spPr/>
      <dgm:t>
        <a:bodyPr/>
        <a:lstStyle/>
        <a:p>
          <a:endParaRPr lang="es-CO"/>
        </a:p>
      </dgm:t>
    </dgm:pt>
    <dgm:pt modelId="{033F84A4-B97C-4E20-8B47-677E18133E65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LECTURA Y ESCRITURA</a:t>
          </a:r>
          <a:endParaRPr lang="es-CO" b="1" dirty="0">
            <a:solidFill>
              <a:schemeClr val="tx1"/>
            </a:solidFill>
          </a:endParaRPr>
        </a:p>
      </dgm:t>
    </dgm:pt>
    <dgm:pt modelId="{2A9C2C2F-818A-42F0-A29D-DA52B623FDBF}" type="parTrans" cxnId="{A90B1237-FA0B-49C0-A799-69B744D6E09E}">
      <dgm:prSet/>
      <dgm:spPr/>
      <dgm:t>
        <a:bodyPr/>
        <a:lstStyle/>
        <a:p>
          <a:endParaRPr lang="es-CO"/>
        </a:p>
      </dgm:t>
    </dgm:pt>
    <dgm:pt modelId="{6C3276B3-9BE7-4C73-9F03-580725892821}" type="sibTrans" cxnId="{A90B1237-FA0B-49C0-A799-69B744D6E09E}">
      <dgm:prSet/>
      <dgm:spPr/>
      <dgm:t>
        <a:bodyPr/>
        <a:lstStyle/>
        <a:p>
          <a:endParaRPr lang="es-CO"/>
        </a:p>
      </dgm:t>
    </dgm:pt>
    <dgm:pt modelId="{E61F5106-79CF-4672-8F44-8223F24886F6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VIDA COTIDIANA</a:t>
          </a:r>
          <a:endParaRPr lang="es-CO" b="1" dirty="0">
            <a:solidFill>
              <a:schemeClr val="tx1"/>
            </a:solidFill>
          </a:endParaRPr>
        </a:p>
      </dgm:t>
    </dgm:pt>
    <dgm:pt modelId="{A938578C-7BB2-40F6-808C-C235D0E2026F}" type="parTrans" cxnId="{83B258BD-4869-4048-80DA-A4BBA4FBB99B}">
      <dgm:prSet/>
      <dgm:spPr/>
      <dgm:t>
        <a:bodyPr/>
        <a:lstStyle/>
        <a:p>
          <a:endParaRPr lang="es-CO"/>
        </a:p>
      </dgm:t>
    </dgm:pt>
    <dgm:pt modelId="{D0CE9A17-FC41-4C11-B6FC-1ECDDBAA3DE3}" type="sibTrans" cxnId="{83B258BD-4869-4048-80DA-A4BBA4FBB99B}">
      <dgm:prSet/>
      <dgm:spPr/>
      <dgm:t>
        <a:bodyPr/>
        <a:lstStyle/>
        <a:p>
          <a:endParaRPr lang="es-CO"/>
        </a:p>
      </dgm:t>
    </dgm:pt>
    <dgm:pt modelId="{434E8230-E368-40DA-9AB2-670221E078C6}">
      <dgm:prSet phldrT="[Texto]" custT="1"/>
      <dgm:spPr>
        <a:solidFill>
          <a:schemeClr val="tx1">
            <a:alpha val="90000"/>
          </a:schemeClr>
        </a:solidFill>
      </dgm:spPr>
      <dgm:t>
        <a:bodyPr/>
        <a:lstStyle/>
        <a:p>
          <a:pPr algn="just"/>
          <a:r>
            <a:rPr lang="es-CO" sz="1800" dirty="0" smtClean="0">
              <a:solidFill>
                <a:srgbClr val="FFFF00"/>
              </a:solidFill>
            </a:rPr>
            <a:t>Valor informativo que impulsa la producción inconsciente de imágenes mentales caracterizadas, entre otras cosas, por la dificultad de ser verbalizadas y conscientes.</a:t>
          </a:r>
          <a:endParaRPr lang="es-CO" sz="1800" dirty="0">
            <a:solidFill>
              <a:srgbClr val="FFFF00"/>
            </a:solidFill>
          </a:endParaRPr>
        </a:p>
      </dgm:t>
    </dgm:pt>
    <dgm:pt modelId="{BA26C49D-A309-4995-8D58-72E3E7E114B0}" type="parTrans" cxnId="{D17913EA-129F-42DB-AB89-BC1C5CAA82C2}">
      <dgm:prSet/>
      <dgm:spPr/>
      <dgm:t>
        <a:bodyPr/>
        <a:lstStyle/>
        <a:p>
          <a:endParaRPr lang="es-CO"/>
        </a:p>
      </dgm:t>
    </dgm:pt>
    <dgm:pt modelId="{4229B51C-4B2B-4712-88F8-21CD64B50429}" type="sibTrans" cxnId="{D17913EA-129F-42DB-AB89-BC1C5CAA82C2}">
      <dgm:prSet/>
      <dgm:spPr/>
      <dgm:t>
        <a:bodyPr/>
        <a:lstStyle/>
        <a:p>
          <a:endParaRPr lang="es-CO"/>
        </a:p>
      </dgm:t>
    </dgm:pt>
    <dgm:pt modelId="{3D117FA5-2624-409A-A089-963AE992581A}">
      <dgm:prSet phldrT="[Texto]"/>
      <dgm:spPr/>
      <dgm:t>
        <a:bodyPr/>
        <a:lstStyle/>
        <a:p>
          <a:r>
            <a:rPr lang="es-CO" b="1" dirty="0" smtClean="0">
              <a:solidFill>
                <a:schemeClr val="tx1"/>
              </a:solidFill>
            </a:rPr>
            <a:t>TEORÍAS IMPLÍCITAS</a:t>
          </a:r>
          <a:endParaRPr lang="es-CO" b="1" dirty="0">
            <a:solidFill>
              <a:schemeClr val="tx1"/>
            </a:solidFill>
          </a:endParaRPr>
        </a:p>
      </dgm:t>
    </dgm:pt>
    <dgm:pt modelId="{D185C455-B6D1-4378-9E87-A054791EF22C}" type="sibTrans" cxnId="{D9CF5230-8C34-4DA2-AF30-81BA0373C7B2}">
      <dgm:prSet/>
      <dgm:spPr/>
      <dgm:t>
        <a:bodyPr/>
        <a:lstStyle/>
        <a:p>
          <a:endParaRPr lang="es-CO"/>
        </a:p>
      </dgm:t>
    </dgm:pt>
    <dgm:pt modelId="{9D4C7C97-8A2A-4658-AEDE-99CC6B6664F2}" type="parTrans" cxnId="{D9CF5230-8C34-4DA2-AF30-81BA0373C7B2}">
      <dgm:prSet/>
      <dgm:spPr/>
      <dgm:t>
        <a:bodyPr/>
        <a:lstStyle/>
        <a:p>
          <a:endParaRPr lang="es-CO"/>
        </a:p>
      </dgm:t>
    </dgm:pt>
    <dgm:pt modelId="{F2390363-B3F0-4F8F-87BD-CC795E510699}">
      <dgm:prSet phldrT="[Texto]" custT="1"/>
      <dgm:spPr>
        <a:solidFill>
          <a:schemeClr val="tx1">
            <a:alpha val="90000"/>
          </a:schemeClr>
        </a:solidFill>
      </dgm:spPr>
      <dgm:t>
        <a:bodyPr/>
        <a:lstStyle/>
        <a:p>
          <a:pPr algn="just"/>
          <a:r>
            <a:rPr lang="es-CO" sz="1800" dirty="0" smtClean="0">
              <a:solidFill>
                <a:srgbClr val="FFFF00"/>
              </a:solidFill>
            </a:rPr>
            <a:t>Conexiones inconscientes entre unidades de información que se construyen de forma individual por la estructura cognitiva del sujeto</a:t>
          </a:r>
          <a:endParaRPr lang="es-CO" sz="1800" dirty="0">
            <a:solidFill>
              <a:srgbClr val="FFFF00"/>
            </a:solidFill>
          </a:endParaRPr>
        </a:p>
      </dgm:t>
    </dgm:pt>
    <dgm:pt modelId="{2DC4D0CD-91C7-4108-BCFA-35EA4BFE50ED}" type="parTrans" cxnId="{F0D9C623-4D7F-47BE-9217-E1A03C59494D}">
      <dgm:prSet/>
      <dgm:spPr/>
      <dgm:t>
        <a:bodyPr/>
        <a:lstStyle/>
        <a:p>
          <a:endParaRPr lang="es-CO"/>
        </a:p>
      </dgm:t>
    </dgm:pt>
    <dgm:pt modelId="{8A631BA8-2DB3-49E5-9499-6B440352FF78}" type="sibTrans" cxnId="{F0D9C623-4D7F-47BE-9217-E1A03C59494D}">
      <dgm:prSet/>
      <dgm:spPr/>
      <dgm:t>
        <a:bodyPr/>
        <a:lstStyle/>
        <a:p>
          <a:endParaRPr lang="es-CO"/>
        </a:p>
      </dgm:t>
    </dgm:pt>
    <dgm:pt modelId="{E972B1DF-A66F-4491-A845-0EA0B60B30C4}">
      <dgm:prSet phldrT="[Texto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CO" sz="1800" dirty="0" smtClean="0">
              <a:solidFill>
                <a:srgbClr val="FFFF00"/>
              </a:solidFill>
            </a:rPr>
            <a:t>Díada que, junto a  la oralidad, permite a las personas tener voz, recuperar(se) y contar(se) en su historia</a:t>
          </a:r>
          <a:endParaRPr lang="es-CO" sz="1800" dirty="0">
            <a:solidFill>
              <a:srgbClr val="FFFF00"/>
            </a:solidFill>
          </a:endParaRPr>
        </a:p>
      </dgm:t>
    </dgm:pt>
    <dgm:pt modelId="{D20637D7-EBAC-4A6B-802B-395215119459}" type="parTrans" cxnId="{2739C474-600D-4C59-89B7-0A2B4E919BF0}">
      <dgm:prSet/>
      <dgm:spPr/>
      <dgm:t>
        <a:bodyPr/>
        <a:lstStyle/>
        <a:p>
          <a:endParaRPr lang="es-CO"/>
        </a:p>
      </dgm:t>
    </dgm:pt>
    <dgm:pt modelId="{2F05032C-E01D-4B68-9F49-9BE69EE4DA7F}" type="sibTrans" cxnId="{2739C474-600D-4C59-89B7-0A2B4E919BF0}">
      <dgm:prSet/>
      <dgm:spPr/>
      <dgm:t>
        <a:bodyPr/>
        <a:lstStyle/>
        <a:p>
          <a:endParaRPr lang="es-CO"/>
        </a:p>
      </dgm:t>
    </dgm:pt>
    <dgm:pt modelId="{A55AD678-C28C-45E3-87FD-CAA621094388}">
      <dgm:prSet phldrT="[Texto]" custT="1"/>
      <dgm:spPr>
        <a:solidFill>
          <a:schemeClr val="tx1">
            <a:alpha val="90000"/>
          </a:schemeClr>
        </a:solidFill>
      </dgm:spPr>
      <dgm:t>
        <a:bodyPr/>
        <a:lstStyle/>
        <a:p>
          <a:r>
            <a:rPr lang="es-CO" sz="1800" dirty="0" smtClean="0">
              <a:solidFill>
                <a:srgbClr val="FFFF00"/>
              </a:solidFill>
            </a:rPr>
            <a:t>Acciones que van más allá de hechos sociales aislados y que le dan sentido y significado a la vida personal  misma</a:t>
          </a:r>
          <a:endParaRPr lang="es-CO" sz="1800" dirty="0">
            <a:solidFill>
              <a:srgbClr val="FFFF00"/>
            </a:solidFill>
          </a:endParaRPr>
        </a:p>
      </dgm:t>
    </dgm:pt>
    <dgm:pt modelId="{A25813DB-E7BB-4AE3-A36E-62A0C9AE4055}" type="parTrans" cxnId="{BC65CF61-7C89-4357-93FF-9E756E4DC30B}">
      <dgm:prSet/>
      <dgm:spPr/>
      <dgm:t>
        <a:bodyPr/>
        <a:lstStyle/>
        <a:p>
          <a:endParaRPr lang="es-CO"/>
        </a:p>
      </dgm:t>
    </dgm:pt>
    <dgm:pt modelId="{5D536274-AD85-48E0-BF74-DA51F96E8E39}" type="sibTrans" cxnId="{BC65CF61-7C89-4357-93FF-9E756E4DC30B}">
      <dgm:prSet/>
      <dgm:spPr/>
      <dgm:t>
        <a:bodyPr/>
        <a:lstStyle/>
        <a:p>
          <a:endParaRPr lang="es-CO"/>
        </a:p>
      </dgm:t>
    </dgm:pt>
    <dgm:pt modelId="{8A674BF6-7F39-4B99-B026-6A3398F7697D}" type="pres">
      <dgm:prSet presAssocID="{4CF42303-8DAC-4723-BF4C-8EC298B83E6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E7BE636B-26E9-4A61-A9BD-31B704A62F70}" type="pres">
      <dgm:prSet presAssocID="{964C05E1-ABD9-4BDD-B5FA-DD95CECCBA63}" presName="parentLin" presStyleCnt="0"/>
      <dgm:spPr/>
    </dgm:pt>
    <dgm:pt modelId="{FAF7A152-2F57-4955-9E0C-5F7BC90D2DDC}" type="pres">
      <dgm:prSet presAssocID="{964C05E1-ABD9-4BDD-B5FA-DD95CECCBA63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B5F33934-290D-48AD-9F7D-1E627C62FE2B}" type="pres">
      <dgm:prSet presAssocID="{964C05E1-ABD9-4BDD-B5FA-DD95CECCBA63}" presName="parentText" presStyleLbl="node1" presStyleIdx="0" presStyleCnt="4" custScaleY="99722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2512718-1F82-422C-BCAD-5EA7ED879D75}" type="pres">
      <dgm:prSet presAssocID="{964C05E1-ABD9-4BDD-B5FA-DD95CECCBA63}" presName="negativeSpace" presStyleCnt="0"/>
      <dgm:spPr/>
    </dgm:pt>
    <dgm:pt modelId="{37DD3032-0EE6-40BD-B033-F7CA95BB9E4C}" type="pres">
      <dgm:prSet presAssocID="{964C05E1-ABD9-4BDD-B5FA-DD95CECCBA63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24E29B3-66D8-4EA3-93F7-0C4146E3DE57}" type="pres">
      <dgm:prSet presAssocID="{E87BAB20-4EF4-4C78-ACB9-CF8227ABAB1E}" presName="spaceBetweenRectangles" presStyleCnt="0"/>
      <dgm:spPr/>
    </dgm:pt>
    <dgm:pt modelId="{8E5F499D-12DA-4126-95A6-5CF2C2B4CD09}" type="pres">
      <dgm:prSet presAssocID="{3D117FA5-2624-409A-A089-963AE992581A}" presName="parentLin" presStyleCnt="0"/>
      <dgm:spPr/>
    </dgm:pt>
    <dgm:pt modelId="{68F9FC0F-75A7-42E1-994F-0C0631537363}" type="pres">
      <dgm:prSet presAssocID="{3D117FA5-2624-409A-A089-963AE992581A}" presName="parentLeftMargin" presStyleLbl="node1" presStyleIdx="0" presStyleCnt="4"/>
      <dgm:spPr/>
      <dgm:t>
        <a:bodyPr/>
        <a:lstStyle/>
        <a:p>
          <a:endParaRPr lang="es-CO"/>
        </a:p>
      </dgm:t>
    </dgm:pt>
    <dgm:pt modelId="{55DF7F81-8B96-414D-8AD7-C04F5D547D24}" type="pres">
      <dgm:prSet presAssocID="{3D117FA5-2624-409A-A089-963AE992581A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7F0DD46-2E75-47FF-B630-568662A054E7}" type="pres">
      <dgm:prSet presAssocID="{3D117FA5-2624-409A-A089-963AE992581A}" presName="negativeSpace" presStyleCnt="0"/>
      <dgm:spPr/>
    </dgm:pt>
    <dgm:pt modelId="{78A76E3D-E7BC-402F-9B66-CE3B17D3CD73}" type="pres">
      <dgm:prSet presAssocID="{3D117FA5-2624-409A-A089-963AE992581A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884B7FF-F780-421A-BB30-3CDA06DDE8E5}" type="pres">
      <dgm:prSet presAssocID="{D185C455-B6D1-4378-9E87-A054791EF22C}" presName="spaceBetweenRectangles" presStyleCnt="0"/>
      <dgm:spPr/>
    </dgm:pt>
    <dgm:pt modelId="{7518B85A-FA23-4E75-B943-D91758C2A455}" type="pres">
      <dgm:prSet presAssocID="{033F84A4-B97C-4E20-8B47-677E18133E65}" presName="parentLin" presStyleCnt="0"/>
      <dgm:spPr/>
    </dgm:pt>
    <dgm:pt modelId="{5083E7A7-825D-40B6-AAB5-2598DB67FE2F}" type="pres">
      <dgm:prSet presAssocID="{033F84A4-B97C-4E20-8B47-677E18133E65}" presName="parentLeftMargin" presStyleLbl="node1" presStyleIdx="1" presStyleCnt="4"/>
      <dgm:spPr/>
      <dgm:t>
        <a:bodyPr/>
        <a:lstStyle/>
        <a:p>
          <a:endParaRPr lang="es-CO"/>
        </a:p>
      </dgm:t>
    </dgm:pt>
    <dgm:pt modelId="{D1FD882F-0A59-48DB-889F-9579C774E417}" type="pres">
      <dgm:prSet presAssocID="{033F84A4-B97C-4E20-8B47-677E18133E65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07ADF920-4278-4099-B763-CB4697DE675C}" type="pres">
      <dgm:prSet presAssocID="{033F84A4-B97C-4E20-8B47-677E18133E65}" presName="negativeSpace" presStyleCnt="0"/>
      <dgm:spPr/>
    </dgm:pt>
    <dgm:pt modelId="{715BFB46-9CC8-44C9-8F99-AE93FACE386C}" type="pres">
      <dgm:prSet presAssocID="{033F84A4-B97C-4E20-8B47-677E18133E65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590DB91-30C4-484E-9280-C2E24F9BC483}" type="pres">
      <dgm:prSet presAssocID="{6C3276B3-9BE7-4C73-9F03-580725892821}" presName="spaceBetweenRectangles" presStyleCnt="0"/>
      <dgm:spPr/>
    </dgm:pt>
    <dgm:pt modelId="{AD6A2625-6FBA-472C-8374-80E1F05AB16D}" type="pres">
      <dgm:prSet presAssocID="{E61F5106-79CF-4672-8F44-8223F24886F6}" presName="parentLin" presStyleCnt="0"/>
      <dgm:spPr/>
    </dgm:pt>
    <dgm:pt modelId="{82BB33D9-B667-4194-9976-4C500D6F7407}" type="pres">
      <dgm:prSet presAssocID="{E61F5106-79CF-4672-8F44-8223F24886F6}" presName="parentLeftMargin" presStyleLbl="node1" presStyleIdx="2" presStyleCnt="4"/>
      <dgm:spPr/>
      <dgm:t>
        <a:bodyPr/>
        <a:lstStyle/>
        <a:p>
          <a:endParaRPr lang="es-CO"/>
        </a:p>
      </dgm:t>
    </dgm:pt>
    <dgm:pt modelId="{A184474A-4CC4-46CE-AFE0-920425710059}" type="pres">
      <dgm:prSet presAssocID="{E61F5106-79CF-4672-8F44-8223F24886F6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56538550-29AF-42EF-B2DD-F13C06F91E53}" type="pres">
      <dgm:prSet presAssocID="{E61F5106-79CF-4672-8F44-8223F24886F6}" presName="negativeSpace" presStyleCnt="0"/>
      <dgm:spPr/>
    </dgm:pt>
    <dgm:pt modelId="{45389974-02F6-4EF1-80BC-FC7F422B9964}" type="pres">
      <dgm:prSet presAssocID="{E61F5106-79CF-4672-8F44-8223F24886F6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55F6DA52-D047-49B4-BE93-47BAB898A9A0}" type="presOf" srcId="{4CF42303-8DAC-4723-BF4C-8EC298B83E6B}" destId="{8A674BF6-7F39-4B99-B026-6A3398F7697D}" srcOrd="0" destOrd="0" presId="urn:microsoft.com/office/officeart/2005/8/layout/list1"/>
    <dgm:cxn modelId="{53A5D014-4B0C-4223-83B8-D48C9F277B58}" type="presOf" srcId="{E972B1DF-A66F-4491-A845-0EA0B60B30C4}" destId="{715BFB46-9CC8-44C9-8F99-AE93FACE386C}" srcOrd="0" destOrd="0" presId="urn:microsoft.com/office/officeart/2005/8/layout/list1"/>
    <dgm:cxn modelId="{B7DBC509-825F-4BEC-B61B-08C1DBA50382}" type="presOf" srcId="{F2390363-B3F0-4F8F-87BD-CC795E510699}" destId="{78A76E3D-E7BC-402F-9B66-CE3B17D3CD73}" srcOrd="0" destOrd="0" presId="urn:microsoft.com/office/officeart/2005/8/layout/list1"/>
    <dgm:cxn modelId="{A90B1237-FA0B-49C0-A799-69B744D6E09E}" srcId="{4CF42303-8DAC-4723-BF4C-8EC298B83E6B}" destId="{033F84A4-B97C-4E20-8B47-677E18133E65}" srcOrd="2" destOrd="0" parTransId="{2A9C2C2F-818A-42F0-A29D-DA52B623FDBF}" sibTransId="{6C3276B3-9BE7-4C73-9F03-580725892821}"/>
    <dgm:cxn modelId="{53902DDC-9888-4AA7-9F36-5EC764FD5C11}" type="presOf" srcId="{964C05E1-ABD9-4BDD-B5FA-DD95CECCBA63}" destId="{FAF7A152-2F57-4955-9E0C-5F7BC90D2DDC}" srcOrd="0" destOrd="0" presId="urn:microsoft.com/office/officeart/2005/8/layout/list1"/>
    <dgm:cxn modelId="{D9CF5230-8C34-4DA2-AF30-81BA0373C7B2}" srcId="{4CF42303-8DAC-4723-BF4C-8EC298B83E6B}" destId="{3D117FA5-2624-409A-A089-963AE992581A}" srcOrd="1" destOrd="0" parTransId="{9D4C7C97-8A2A-4658-AEDE-99CC6B6664F2}" sibTransId="{D185C455-B6D1-4378-9E87-A054791EF22C}"/>
    <dgm:cxn modelId="{83B258BD-4869-4048-80DA-A4BBA4FBB99B}" srcId="{4CF42303-8DAC-4723-BF4C-8EC298B83E6B}" destId="{E61F5106-79CF-4672-8F44-8223F24886F6}" srcOrd="3" destOrd="0" parTransId="{A938578C-7BB2-40F6-808C-C235D0E2026F}" sibTransId="{D0CE9A17-FC41-4C11-B6FC-1ECDDBAA3DE3}"/>
    <dgm:cxn modelId="{6F818D46-3B07-45B0-B4AA-53E3313837D7}" srcId="{4CF42303-8DAC-4723-BF4C-8EC298B83E6B}" destId="{964C05E1-ABD9-4BDD-B5FA-DD95CECCBA63}" srcOrd="0" destOrd="0" parTransId="{A786BBC5-1C2D-4C42-993C-A2B04739A5D6}" sibTransId="{E87BAB20-4EF4-4C78-ACB9-CF8227ABAB1E}"/>
    <dgm:cxn modelId="{438EDCB4-01DD-40DF-9A47-53A9DA2603B0}" type="presOf" srcId="{033F84A4-B97C-4E20-8B47-677E18133E65}" destId="{D1FD882F-0A59-48DB-889F-9579C774E417}" srcOrd="1" destOrd="0" presId="urn:microsoft.com/office/officeart/2005/8/layout/list1"/>
    <dgm:cxn modelId="{6DB7217D-D4D6-4076-9AFB-AD81F5F43943}" type="presOf" srcId="{033F84A4-B97C-4E20-8B47-677E18133E65}" destId="{5083E7A7-825D-40B6-AAB5-2598DB67FE2F}" srcOrd="0" destOrd="0" presId="urn:microsoft.com/office/officeart/2005/8/layout/list1"/>
    <dgm:cxn modelId="{9A3B96F1-9625-4185-94CC-A53024FE15C0}" type="presOf" srcId="{E61F5106-79CF-4672-8F44-8223F24886F6}" destId="{A184474A-4CC4-46CE-AFE0-920425710059}" srcOrd="1" destOrd="0" presId="urn:microsoft.com/office/officeart/2005/8/layout/list1"/>
    <dgm:cxn modelId="{EA407085-F5B8-4B50-BB11-CBD6719BB981}" type="presOf" srcId="{434E8230-E368-40DA-9AB2-670221E078C6}" destId="{37DD3032-0EE6-40BD-B033-F7CA95BB9E4C}" srcOrd="0" destOrd="0" presId="urn:microsoft.com/office/officeart/2005/8/layout/list1"/>
    <dgm:cxn modelId="{BC65CF61-7C89-4357-93FF-9E756E4DC30B}" srcId="{E61F5106-79CF-4672-8F44-8223F24886F6}" destId="{A55AD678-C28C-45E3-87FD-CAA621094388}" srcOrd="0" destOrd="0" parTransId="{A25813DB-E7BB-4AE3-A36E-62A0C9AE4055}" sibTransId="{5D536274-AD85-48E0-BF74-DA51F96E8E39}"/>
    <dgm:cxn modelId="{2739C474-600D-4C59-89B7-0A2B4E919BF0}" srcId="{033F84A4-B97C-4E20-8B47-677E18133E65}" destId="{E972B1DF-A66F-4491-A845-0EA0B60B30C4}" srcOrd="0" destOrd="0" parTransId="{D20637D7-EBAC-4A6B-802B-395215119459}" sibTransId="{2F05032C-E01D-4B68-9F49-9BE69EE4DA7F}"/>
    <dgm:cxn modelId="{5EEA1011-752A-43A4-8858-851A3F22DD2E}" type="presOf" srcId="{3D117FA5-2624-409A-A089-963AE992581A}" destId="{68F9FC0F-75A7-42E1-994F-0C0631537363}" srcOrd="0" destOrd="0" presId="urn:microsoft.com/office/officeart/2005/8/layout/list1"/>
    <dgm:cxn modelId="{6151D898-C595-43B7-A405-DA219B2D359B}" type="presOf" srcId="{A55AD678-C28C-45E3-87FD-CAA621094388}" destId="{45389974-02F6-4EF1-80BC-FC7F422B9964}" srcOrd="0" destOrd="0" presId="urn:microsoft.com/office/officeart/2005/8/layout/list1"/>
    <dgm:cxn modelId="{F0D9C623-4D7F-47BE-9217-E1A03C59494D}" srcId="{3D117FA5-2624-409A-A089-963AE992581A}" destId="{F2390363-B3F0-4F8F-87BD-CC795E510699}" srcOrd="0" destOrd="0" parTransId="{2DC4D0CD-91C7-4108-BCFA-35EA4BFE50ED}" sibTransId="{8A631BA8-2DB3-49E5-9499-6B440352FF78}"/>
    <dgm:cxn modelId="{D17913EA-129F-42DB-AB89-BC1C5CAA82C2}" srcId="{964C05E1-ABD9-4BDD-B5FA-DD95CECCBA63}" destId="{434E8230-E368-40DA-9AB2-670221E078C6}" srcOrd="0" destOrd="0" parTransId="{BA26C49D-A309-4995-8D58-72E3E7E114B0}" sibTransId="{4229B51C-4B2B-4712-88F8-21CD64B50429}"/>
    <dgm:cxn modelId="{A0A42A71-C60D-4F48-A136-01BC24C264C1}" type="presOf" srcId="{3D117FA5-2624-409A-A089-963AE992581A}" destId="{55DF7F81-8B96-414D-8AD7-C04F5D547D24}" srcOrd="1" destOrd="0" presId="urn:microsoft.com/office/officeart/2005/8/layout/list1"/>
    <dgm:cxn modelId="{586C5B61-A6B4-48E7-8597-0A8ABAF68986}" type="presOf" srcId="{964C05E1-ABD9-4BDD-B5FA-DD95CECCBA63}" destId="{B5F33934-290D-48AD-9F7D-1E627C62FE2B}" srcOrd="1" destOrd="0" presId="urn:microsoft.com/office/officeart/2005/8/layout/list1"/>
    <dgm:cxn modelId="{A56D80D7-8F69-4B55-A811-D831F1E2B32F}" type="presOf" srcId="{E61F5106-79CF-4672-8F44-8223F24886F6}" destId="{82BB33D9-B667-4194-9976-4C500D6F7407}" srcOrd="0" destOrd="0" presId="urn:microsoft.com/office/officeart/2005/8/layout/list1"/>
    <dgm:cxn modelId="{3DE365D9-2113-4466-AC0A-A4DCF11A4D8D}" type="presParOf" srcId="{8A674BF6-7F39-4B99-B026-6A3398F7697D}" destId="{E7BE636B-26E9-4A61-A9BD-31B704A62F70}" srcOrd="0" destOrd="0" presId="urn:microsoft.com/office/officeart/2005/8/layout/list1"/>
    <dgm:cxn modelId="{3860DB65-14F9-431F-BCB1-87767AC4BC6F}" type="presParOf" srcId="{E7BE636B-26E9-4A61-A9BD-31B704A62F70}" destId="{FAF7A152-2F57-4955-9E0C-5F7BC90D2DDC}" srcOrd="0" destOrd="0" presId="urn:microsoft.com/office/officeart/2005/8/layout/list1"/>
    <dgm:cxn modelId="{80B11627-258A-4238-A10C-865D7D97BD7F}" type="presParOf" srcId="{E7BE636B-26E9-4A61-A9BD-31B704A62F70}" destId="{B5F33934-290D-48AD-9F7D-1E627C62FE2B}" srcOrd="1" destOrd="0" presId="urn:microsoft.com/office/officeart/2005/8/layout/list1"/>
    <dgm:cxn modelId="{8CEC26D6-751C-48D2-8254-F897DE8D2A6B}" type="presParOf" srcId="{8A674BF6-7F39-4B99-B026-6A3398F7697D}" destId="{E2512718-1F82-422C-BCAD-5EA7ED879D75}" srcOrd="1" destOrd="0" presId="urn:microsoft.com/office/officeart/2005/8/layout/list1"/>
    <dgm:cxn modelId="{BDCD5E67-EF13-4507-927C-375D54C4D5E2}" type="presParOf" srcId="{8A674BF6-7F39-4B99-B026-6A3398F7697D}" destId="{37DD3032-0EE6-40BD-B033-F7CA95BB9E4C}" srcOrd="2" destOrd="0" presId="urn:microsoft.com/office/officeart/2005/8/layout/list1"/>
    <dgm:cxn modelId="{443EA995-3D26-42F3-A119-9BDAB3D287E7}" type="presParOf" srcId="{8A674BF6-7F39-4B99-B026-6A3398F7697D}" destId="{924E29B3-66D8-4EA3-93F7-0C4146E3DE57}" srcOrd="3" destOrd="0" presId="urn:microsoft.com/office/officeart/2005/8/layout/list1"/>
    <dgm:cxn modelId="{3C10DE3A-CF16-4E7B-A80C-6B4CE23CD700}" type="presParOf" srcId="{8A674BF6-7F39-4B99-B026-6A3398F7697D}" destId="{8E5F499D-12DA-4126-95A6-5CF2C2B4CD09}" srcOrd="4" destOrd="0" presId="urn:microsoft.com/office/officeart/2005/8/layout/list1"/>
    <dgm:cxn modelId="{0BC024F4-9DB0-4396-9D5F-A3CC1F866DF6}" type="presParOf" srcId="{8E5F499D-12DA-4126-95A6-5CF2C2B4CD09}" destId="{68F9FC0F-75A7-42E1-994F-0C0631537363}" srcOrd="0" destOrd="0" presId="urn:microsoft.com/office/officeart/2005/8/layout/list1"/>
    <dgm:cxn modelId="{62353B90-D8D1-4A28-AB83-B74B92DDE4A3}" type="presParOf" srcId="{8E5F499D-12DA-4126-95A6-5CF2C2B4CD09}" destId="{55DF7F81-8B96-414D-8AD7-C04F5D547D24}" srcOrd="1" destOrd="0" presId="urn:microsoft.com/office/officeart/2005/8/layout/list1"/>
    <dgm:cxn modelId="{46F14977-1573-4325-8D4A-88C33D5829E4}" type="presParOf" srcId="{8A674BF6-7F39-4B99-B026-6A3398F7697D}" destId="{77F0DD46-2E75-47FF-B630-568662A054E7}" srcOrd="5" destOrd="0" presId="urn:microsoft.com/office/officeart/2005/8/layout/list1"/>
    <dgm:cxn modelId="{3263C44C-72A1-4861-A401-D60183AF824E}" type="presParOf" srcId="{8A674BF6-7F39-4B99-B026-6A3398F7697D}" destId="{78A76E3D-E7BC-402F-9B66-CE3B17D3CD73}" srcOrd="6" destOrd="0" presId="urn:microsoft.com/office/officeart/2005/8/layout/list1"/>
    <dgm:cxn modelId="{FF7292C5-57BE-4F9C-8495-ECD0DA019F8C}" type="presParOf" srcId="{8A674BF6-7F39-4B99-B026-6A3398F7697D}" destId="{2884B7FF-F780-421A-BB30-3CDA06DDE8E5}" srcOrd="7" destOrd="0" presId="urn:microsoft.com/office/officeart/2005/8/layout/list1"/>
    <dgm:cxn modelId="{0564FA10-EB32-44C1-A8D9-97EB0A2E0E6E}" type="presParOf" srcId="{8A674BF6-7F39-4B99-B026-6A3398F7697D}" destId="{7518B85A-FA23-4E75-B943-D91758C2A455}" srcOrd="8" destOrd="0" presId="urn:microsoft.com/office/officeart/2005/8/layout/list1"/>
    <dgm:cxn modelId="{5E1BA121-C8EF-48F1-A482-67AA172CFE7A}" type="presParOf" srcId="{7518B85A-FA23-4E75-B943-D91758C2A455}" destId="{5083E7A7-825D-40B6-AAB5-2598DB67FE2F}" srcOrd="0" destOrd="0" presId="urn:microsoft.com/office/officeart/2005/8/layout/list1"/>
    <dgm:cxn modelId="{E1C507DB-2CAF-4B66-BD6E-10F10742EE88}" type="presParOf" srcId="{7518B85A-FA23-4E75-B943-D91758C2A455}" destId="{D1FD882F-0A59-48DB-889F-9579C774E417}" srcOrd="1" destOrd="0" presId="urn:microsoft.com/office/officeart/2005/8/layout/list1"/>
    <dgm:cxn modelId="{06E8BF41-FA4D-4297-970E-A3B83EEA186A}" type="presParOf" srcId="{8A674BF6-7F39-4B99-B026-6A3398F7697D}" destId="{07ADF920-4278-4099-B763-CB4697DE675C}" srcOrd="9" destOrd="0" presId="urn:microsoft.com/office/officeart/2005/8/layout/list1"/>
    <dgm:cxn modelId="{9C1F0862-783E-4241-AAD2-AE5778BC4D22}" type="presParOf" srcId="{8A674BF6-7F39-4B99-B026-6A3398F7697D}" destId="{715BFB46-9CC8-44C9-8F99-AE93FACE386C}" srcOrd="10" destOrd="0" presId="urn:microsoft.com/office/officeart/2005/8/layout/list1"/>
    <dgm:cxn modelId="{7D67F0BC-D557-4215-884D-253E1354C397}" type="presParOf" srcId="{8A674BF6-7F39-4B99-B026-6A3398F7697D}" destId="{5590DB91-30C4-484E-9280-C2E24F9BC483}" srcOrd="11" destOrd="0" presId="urn:microsoft.com/office/officeart/2005/8/layout/list1"/>
    <dgm:cxn modelId="{A7ECC059-50D7-46B8-B1AE-6DE5317F3ECD}" type="presParOf" srcId="{8A674BF6-7F39-4B99-B026-6A3398F7697D}" destId="{AD6A2625-6FBA-472C-8374-80E1F05AB16D}" srcOrd="12" destOrd="0" presId="urn:microsoft.com/office/officeart/2005/8/layout/list1"/>
    <dgm:cxn modelId="{41E15D45-218E-40FD-A455-59B95B5BC062}" type="presParOf" srcId="{AD6A2625-6FBA-472C-8374-80E1F05AB16D}" destId="{82BB33D9-B667-4194-9976-4C500D6F7407}" srcOrd="0" destOrd="0" presId="urn:microsoft.com/office/officeart/2005/8/layout/list1"/>
    <dgm:cxn modelId="{6B51FD97-74BC-4EFC-8C25-16044F54D2CC}" type="presParOf" srcId="{AD6A2625-6FBA-472C-8374-80E1F05AB16D}" destId="{A184474A-4CC4-46CE-AFE0-920425710059}" srcOrd="1" destOrd="0" presId="urn:microsoft.com/office/officeart/2005/8/layout/list1"/>
    <dgm:cxn modelId="{C9EB8A8F-B160-4593-9857-641563593654}" type="presParOf" srcId="{8A674BF6-7F39-4B99-B026-6A3398F7697D}" destId="{56538550-29AF-42EF-B2DD-F13C06F91E53}" srcOrd="13" destOrd="0" presId="urn:microsoft.com/office/officeart/2005/8/layout/list1"/>
    <dgm:cxn modelId="{09E57D6B-5E17-4112-B337-F251562A8556}" type="presParOf" srcId="{8A674BF6-7F39-4B99-B026-6A3398F7697D}" destId="{45389974-02F6-4EF1-80BC-FC7F422B9964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4FFA45-D106-4772-8A9B-32F5A757446F}" type="doc">
      <dgm:prSet loTypeId="urn:microsoft.com/office/officeart/2005/8/layout/hProcess10" loCatId="process" qsTypeId="urn:microsoft.com/office/officeart/2005/8/quickstyle/3d1" qsCatId="3D" csTypeId="urn:microsoft.com/office/officeart/2005/8/colors/accent0_3" csCatId="mainScheme" phldr="1"/>
      <dgm:spPr/>
      <dgm:t>
        <a:bodyPr/>
        <a:lstStyle/>
        <a:p>
          <a:endParaRPr lang="es-CO"/>
        </a:p>
      </dgm:t>
    </dgm:pt>
    <dgm:pt modelId="{FF9B4409-4481-411B-8DEA-ABB4CF9B5AA8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CO" sz="1600" b="1" dirty="0" smtClean="0"/>
            <a:t>PRIMER MOMENTO</a:t>
          </a:r>
          <a:endParaRPr lang="es-CO" sz="1600" b="1" dirty="0"/>
        </a:p>
      </dgm:t>
    </dgm:pt>
    <dgm:pt modelId="{DBED8830-B91B-4F4D-846C-22D56662DFD3}" type="parTrans" cxnId="{9F95E85D-EA6A-4F9E-80F7-0D391B56F241}">
      <dgm:prSet/>
      <dgm:spPr/>
      <dgm:t>
        <a:bodyPr/>
        <a:lstStyle/>
        <a:p>
          <a:endParaRPr lang="es-CO"/>
        </a:p>
      </dgm:t>
    </dgm:pt>
    <dgm:pt modelId="{98563F31-6034-49A3-8F33-DEBE9810AA91}" type="sibTrans" cxnId="{9F95E85D-EA6A-4F9E-80F7-0D391B56F241}">
      <dgm:prSet/>
      <dgm:spPr/>
      <dgm:t>
        <a:bodyPr/>
        <a:lstStyle/>
        <a:p>
          <a:endParaRPr lang="es-CO"/>
        </a:p>
      </dgm:t>
    </dgm:pt>
    <dgm:pt modelId="{9CEC09A5-DA42-43D3-9A75-D628A68B4A80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CO" sz="1400" dirty="0" smtClean="0">
              <a:solidFill>
                <a:srgbClr val="FFFF00"/>
              </a:solidFill>
            </a:rPr>
            <a:t>Exploración de conceptos</a:t>
          </a:r>
          <a:endParaRPr lang="es-CO" sz="1400" dirty="0">
            <a:solidFill>
              <a:srgbClr val="FFFF00"/>
            </a:solidFill>
          </a:endParaRPr>
        </a:p>
      </dgm:t>
    </dgm:pt>
    <dgm:pt modelId="{AECCCA14-711B-45C6-B6A9-EDA22EA7F73C}" type="parTrans" cxnId="{7D3B6783-224C-42C2-9AA8-36135F0720CC}">
      <dgm:prSet/>
      <dgm:spPr/>
      <dgm:t>
        <a:bodyPr/>
        <a:lstStyle/>
        <a:p>
          <a:endParaRPr lang="es-CO"/>
        </a:p>
      </dgm:t>
    </dgm:pt>
    <dgm:pt modelId="{DCFF405B-0495-47B4-9067-E7AFC808DD5A}" type="sibTrans" cxnId="{7D3B6783-224C-42C2-9AA8-36135F0720CC}">
      <dgm:prSet/>
      <dgm:spPr/>
      <dgm:t>
        <a:bodyPr/>
        <a:lstStyle/>
        <a:p>
          <a:endParaRPr lang="es-CO"/>
        </a:p>
      </dgm:t>
    </dgm:pt>
    <dgm:pt modelId="{F3D3AB3B-A920-4C1C-9D12-B8800D5D1809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CO" sz="1600" b="1" dirty="0" smtClean="0"/>
            <a:t>SEGUNDO MOMENTO</a:t>
          </a:r>
          <a:endParaRPr lang="es-CO" sz="1600" b="1" dirty="0"/>
        </a:p>
      </dgm:t>
    </dgm:pt>
    <dgm:pt modelId="{A16F3F05-4D7A-488E-B730-1A09E5121151}" type="parTrans" cxnId="{6A38682D-16E7-4695-BBD4-BF90A326AB23}">
      <dgm:prSet/>
      <dgm:spPr/>
      <dgm:t>
        <a:bodyPr/>
        <a:lstStyle/>
        <a:p>
          <a:endParaRPr lang="es-CO"/>
        </a:p>
      </dgm:t>
    </dgm:pt>
    <dgm:pt modelId="{467A0C63-9247-49D4-B737-6E11A9B587EE}" type="sibTrans" cxnId="{6A38682D-16E7-4695-BBD4-BF90A326AB23}">
      <dgm:prSet/>
      <dgm:spPr/>
      <dgm:t>
        <a:bodyPr/>
        <a:lstStyle/>
        <a:p>
          <a:endParaRPr lang="es-CO"/>
        </a:p>
      </dgm:t>
    </dgm:pt>
    <dgm:pt modelId="{C653A62E-6ECF-4254-9B5A-3A0C73F47DE7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CO" sz="1050" dirty="0" smtClean="0">
              <a:solidFill>
                <a:srgbClr val="FFFF00"/>
              </a:solidFill>
            </a:rPr>
            <a:t>Agrupación y clasificación de conceptos</a:t>
          </a:r>
          <a:endParaRPr lang="es-CO" sz="1050" dirty="0">
            <a:solidFill>
              <a:srgbClr val="FFFF00"/>
            </a:solidFill>
          </a:endParaRPr>
        </a:p>
      </dgm:t>
    </dgm:pt>
    <dgm:pt modelId="{9E048B61-985F-4BCA-97FF-05A108377358}" type="parTrans" cxnId="{D022B469-7BCC-4B4B-834B-F60962433642}">
      <dgm:prSet/>
      <dgm:spPr/>
      <dgm:t>
        <a:bodyPr/>
        <a:lstStyle/>
        <a:p>
          <a:endParaRPr lang="es-CO"/>
        </a:p>
      </dgm:t>
    </dgm:pt>
    <dgm:pt modelId="{78D2BF89-6C20-45C1-8E71-17279A041699}" type="sibTrans" cxnId="{D022B469-7BCC-4B4B-834B-F60962433642}">
      <dgm:prSet/>
      <dgm:spPr/>
      <dgm:t>
        <a:bodyPr/>
        <a:lstStyle/>
        <a:p>
          <a:endParaRPr lang="es-CO"/>
        </a:p>
      </dgm:t>
    </dgm:pt>
    <dgm:pt modelId="{086C323C-DE2C-472A-A29C-B1B79ED92065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CO" sz="1600" b="1" dirty="0" smtClean="0">
              <a:solidFill>
                <a:schemeClr val="bg1"/>
              </a:solidFill>
            </a:rPr>
            <a:t>TERCER MOMENTO</a:t>
          </a:r>
          <a:endParaRPr lang="es-CO" sz="1600" b="1" dirty="0">
            <a:solidFill>
              <a:schemeClr val="bg1"/>
            </a:solidFill>
          </a:endParaRPr>
        </a:p>
      </dgm:t>
    </dgm:pt>
    <dgm:pt modelId="{2C53E3F5-F49B-493B-83FE-00325EEAD615}" type="parTrans" cxnId="{7F21C0C4-C21F-403B-A48F-B4D1D682F72E}">
      <dgm:prSet/>
      <dgm:spPr/>
      <dgm:t>
        <a:bodyPr/>
        <a:lstStyle/>
        <a:p>
          <a:endParaRPr lang="es-CO"/>
        </a:p>
      </dgm:t>
    </dgm:pt>
    <dgm:pt modelId="{AFAD3128-52BE-4C95-A2F1-E6033F69339E}" type="sibTrans" cxnId="{7F21C0C4-C21F-403B-A48F-B4D1D682F72E}">
      <dgm:prSet/>
      <dgm:spPr/>
      <dgm:t>
        <a:bodyPr/>
        <a:lstStyle/>
        <a:p>
          <a:endParaRPr lang="es-CO"/>
        </a:p>
      </dgm:t>
    </dgm:pt>
    <dgm:pt modelId="{AC8F2A14-EC9F-49DF-AFBD-16E507D7C3FF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CO" sz="1100" dirty="0" smtClean="0">
              <a:solidFill>
                <a:srgbClr val="FFFF00"/>
              </a:solidFill>
            </a:rPr>
            <a:t>Relación categorías y observables para el diseño de instrumentos</a:t>
          </a:r>
          <a:endParaRPr lang="es-CO" sz="1100" dirty="0">
            <a:solidFill>
              <a:srgbClr val="FFFF00"/>
            </a:solidFill>
          </a:endParaRPr>
        </a:p>
      </dgm:t>
    </dgm:pt>
    <dgm:pt modelId="{F0FC1E38-7BB3-4349-848D-BDF703529940}" type="parTrans" cxnId="{E380B9A4-AB67-47B8-8F8C-815CD5494C7B}">
      <dgm:prSet/>
      <dgm:spPr/>
      <dgm:t>
        <a:bodyPr/>
        <a:lstStyle/>
        <a:p>
          <a:endParaRPr lang="es-CO"/>
        </a:p>
      </dgm:t>
    </dgm:pt>
    <dgm:pt modelId="{3295FC81-63D7-408D-A430-997406B13509}" type="sibTrans" cxnId="{E380B9A4-AB67-47B8-8F8C-815CD5494C7B}">
      <dgm:prSet/>
      <dgm:spPr/>
      <dgm:t>
        <a:bodyPr/>
        <a:lstStyle/>
        <a:p>
          <a:endParaRPr lang="es-CO"/>
        </a:p>
      </dgm:t>
    </dgm:pt>
    <dgm:pt modelId="{6BA822EC-3C01-431A-BA51-4BE8ABF29DCB}">
      <dgm:prSet phldrT="[Texto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es-CO" sz="1400" dirty="0" smtClean="0">
              <a:solidFill>
                <a:srgbClr val="FFFF00"/>
              </a:solidFill>
            </a:rPr>
            <a:t>Relación entre objetivos y categorías de análisis</a:t>
          </a:r>
          <a:endParaRPr lang="es-CO" sz="1400" dirty="0">
            <a:solidFill>
              <a:srgbClr val="FFFF00"/>
            </a:solidFill>
          </a:endParaRPr>
        </a:p>
      </dgm:t>
    </dgm:pt>
    <dgm:pt modelId="{426F7D61-AA08-455D-8D73-69EF66FF3D70}" type="parTrans" cxnId="{5D12E7D9-079F-4051-A0FF-3966474431B0}">
      <dgm:prSet/>
      <dgm:spPr/>
      <dgm:t>
        <a:bodyPr/>
        <a:lstStyle/>
        <a:p>
          <a:endParaRPr lang="es-CO"/>
        </a:p>
      </dgm:t>
    </dgm:pt>
    <dgm:pt modelId="{69B6ED0C-5F94-4DB9-90F2-D5819CEE9905}" type="sibTrans" cxnId="{5D12E7D9-079F-4051-A0FF-3966474431B0}">
      <dgm:prSet/>
      <dgm:spPr/>
      <dgm:t>
        <a:bodyPr/>
        <a:lstStyle/>
        <a:p>
          <a:endParaRPr lang="es-CO"/>
        </a:p>
      </dgm:t>
    </dgm:pt>
    <dgm:pt modelId="{DD1F9005-F5CE-4410-AFF6-0F53C9A4F733}">
      <dgm:prSet phldrT="[Texto]"/>
      <dgm:spPr>
        <a:solidFill>
          <a:schemeClr val="bg2">
            <a:lumMod val="25000"/>
          </a:schemeClr>
        </a:solidFill>
      </dgm:spPr>
      <dgm:t>
        <a:bodyPr/>
        <a:lstStyle/>
        <a:p>
          <a:endParaRPr lang="es-CO" sz="1800" dirty="0"/>
        </a:p>
      </dgm:t>
    </dgm:pt>
    <dgm:pt modelId="{8BE1A6DB-B651-4368-BBFB-7267274AFBCB}" type="parTrans" cxnId="{A171C94E-5F1A-467A-B553-60EF7D7967BF}">
      <dgm:prSet/>
      <dgm:spPr/>
      <dgm:t>
        <a:bodyPr/>
        <a:lstStyle/>
        <a:p>
          <a:endParaRPr lang="es-CO"/>
        </a:p>
      </dgm:t>
    </dgm:pt>
    <dgm:pt modelId="{DEDD438E-3FE0-4F24-98FA-E2A5FB9E36E2}" type="sibTrans" cxnId="{A171C94E-5F1A-467A-B553-60EF7D7967BF}">
      <dgm:prSet/>
      <dgm:spPr/>
      <dgm:t>
        <a:bodyPr/>
        <a:lstStyle/>
        <a:p>
          <a:endParaRPr lang="es-CO"/>
        </a:p>
      </dgm:t>
    </dgm:pt>
    <dgm:pt modelId="{9F0E6632-7267-4061-9DB2-4AA7AE3EF584}">
      <dgm:prSet phldrT="[Texto]" custT="1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CO" sz="1050" dirty="0" smtClean="0">
              <a:solidFill>
                <a:srgbClr val="FFFF00"/>
              </a:solidFill>
            </a:rPr>
            <a:t>Ordenación de categorías</a:t>
          </a:r>
          <a:endParaRPr lang="es-CO" sz="1050" dirty="0">
            <a:solidFill>
              <a:srgbClr val="FFFF00"/>
            </a:solidFill>
          </a:endParaRPr>
        </a:p>
      </dgm:t>
    </dgm:pt>
    <dgm:pt modelId="{624D82B1-E04D-4B27-8A74-54031A5A6DB5}" type="parTrans" cxnId="{1F000519-6A55-4256-B08F-A790A3368778}">
      <dgm:prSet/>
      <dgm:spPr/>
      <dgm:t>
        <a:bodyPr/>
        <a:lstStyle/>
        <a:p>
          <a:endParaRPr lang="es-CO"/>
        </a:p>
      </dgm:t>
    </dgm:pt>
    <dgm:pt modelId="{ED2C2904-5167-4ABC-9C3E-49D6CC5C0929}" type="sibTrans" cxnId="{1F000519-6A55-4256-B08F-A790A3368778}">
      <dgm:prSet/>
      <dgm:spPr/>
      <dgm:t>
        <a:bodyPr/>
        <a:lstStyle/>
        <a:p>
          <a:endParaRPr lang="es-CO"/>
        </a:p>
      </dgm:t>
    </dgm:pt>
    <dgm:pt modelId="{329D6A74-3EB8-4F06-8D1A-A3B1480106D7}" type="pres">
      <dgm:prSet presAssocID="{ED4FFA45-D106-4772-8A9B-32F5A757446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1112EDC8-3433-4ADF-BD66-38F9F4B73923}" type="pres">
      <dgm:prSet presAssocID="{FF9B4409-4481-411B-8DEA-ABB4CF9B5AA8}" presName="composite" presStyleCnt="0"/>
      <dgm:spPr/>
    </dgm:pt>
    <dgm:pt modelId="{187E85AE-2C0A-4F11-9CB0-26238EC33F25}" type="pres">
      <dgm:prSet presAssocID="{FF9B4409-4481-411B-8DEA-ABB4CF9B5AA8}" presName="imagSh" presStyleLbl="b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</dgm:spPr>
      <dgm:t>
        <a:bodyPr/>
        <a:lstStyle/>
        <a:p>
          <a:endParaRPr lang="es-CO"/>
        </a:p>
      </dgm:t>
    </dgm:pt>
    <dgm:pt modelId="{F78179B6-D97F-4C16-956F-85EF6682F3C3}" type="pres">
      <dgm:prSet presAssocID="{FF9B4409-4481-411B-8DEA-ABB4CF9B5AA8}" presName="tx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833A9DF-9A8D-40A6-B898-4E19E0C7D7C2}" type="pres">
      <dgm:prSet presAssocID="{98563F31-6034-49A3-8F33-DEBE9810AA91}" presName="sibTrans" presStyleLbl="sibTrans2D1" presStyleIdx="0" presStyleCnt="3"/>
      <dgm:spPr/>
      <dgm:t>
        <a:bodyPr/>
        <a:lstStyle/>
        <a:p>
          <a:endParaRPr lang="es-CO"/>
        </a:p>
      </dgm:t>
    </dgm:pt>
    <dgm:pt modelId="{AE15BBC1-99A5-4275-883C-722AAC8FD5F9}" type="pres">
      <dgm:prSet presAssocID="{98563F31-6034-49A3-8F33-DEBE9810AA91}" presName="connTx" presStyleLbl="sibTrans2D1" presStyleIdx="0" presStyleCnt="3"/>
      <dgm:spPr/>
      <dgm:t>
        <a:bodyPr/>
        <a:lstStyle/>
        <a:p>
          <a:endParaRPr lang="es-CO"/>
        </a:p>
      </dgm:t>
    </dgm:pt>
    <dgm:pt modelId="{5B6317B1-467E-423D-B82D-CA1B568E6735}" type="pres">
      <dgm:prSet presAssocID="{DD1F9005-F5CE-4410-AFF6-0F53C9A4F733}" presName="composite" presStyleCnt="0"/>
      <dgm:spPr/>
    </dgm:pt>
    <dgm:pt modelId="{8DABD721-868B-45AA-8650-41DB28E68054}" type="pres">
      <dgm:prSet presAssocID="{DD1F9005-F5CE-4410-AFF6-0F53C9A4F733}" presName="imagSh" presStyleLbl="b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</dgm:spPr>
    </dgm:pt>
    <dgm:pt modelId="{562F7626-B7F0-4BAA-B66A-212D125E4A13}" type="pres">
      <dgm:prSet presAssocID="{DD1F9005-F5CE-4410-AFF6-0F53C9A4F733}" presName="tx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D21F163-1AE7-44C3-B78C-B0085195FB97}" type="pres">
      <dgm:prSet presAssocID="{DEDD438E-3FE0-4F24-98FA-E2A5FB9E36E2}" presName="sibTrans" presStyleLbl="sibTrans2D1" presStyleIdx="1" presStyleCnt="3"/>
      <dgm:spPr/>
      <dgm:t>
        <a:bodyPr/>
        <a:lstStyle/>
        <a:p>
          <a:endParaRPr lang="es-CO"/>
        </a:p>
      </dgm:t>
    </dgm:pt>
    <dgm:pt modelId="{8B956143-DA91-4784-9CCF-FDB102A3ADDC}" type="pres">
      <dgm:prSet presAssocID="{DEDD438E-3FE0-4F24-98FA-E2A5FB9E36E2}" presName="connTx" presStyleLbl="sibTrans2D1" presStyleIdx="1" presStyleCnt="3"/>
      <dgm:spPr/>
      <dgm:t>
        <a:bodyPr/>
        <a:lstStyle/>
        <a:p>
          <a:endParaRPr lang="es-CO"/>
        </a:p>
      </dgm:t>
    </dgm:pt>
    <dgm:pt modelId="{95E7975B-C033-4F83-9B7F-451BE63F15A5}" type="pres">
      <dgm:prSet presAssocID="{F3D3AB3B-A920-4C1C-9D12-B8800D5D1809}" presName="composite" presStyleCnt="0"/>
      <dgm:spPr/>
    </dgm:pt>
    <dgm:pt modelId="{5941104F-D0AD-414D-811C-DAC5740FC0EF}" type="pres">
      <dgm:prSet presAssocID="{F3D3AB3B-A920-4C1C-9D12-B8800D5D1809}" presName="imagSh" presStyleLbl="b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  <dgm:t>
        <a:bodyPr/>
        <a:lstStyle/>
        <a:p>
          <a:endParaRPr lang="es-CO"/>
        </a:p>
      </dgm:t>
    </dgm:pt>
    <dgm:pt modelId="{C4FA39B7-99E2-41C9-9572-617F41AFB888}" type="pres">
      <dgm:prSet presAssocID="{F3D3AB3B-A920-4C1C-9D12-B8800D5D1809}" presName="tx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29AACF33-0E3A-4419-9C05-B37A7415CB0F}" type="pres">
      <dgm:prSet presAssocID="{467A0C63-9247-49D4-B737-6E11A9B587EE}" presName="sibTrans" presStyleLbl="sibTrans2D1" presStyleIdx="2" presStyleCnt="3"/>
      <dgm:spPr/>
      <dgm:t>
        <a:bodyPr/>
        <a:lstStyle/>
        <a:p>
          <a:endParaRPr lang="es-CO"/>
        </a:p>
      </dgm:t>
    </dgm:pt>
    <dgm:pt modelId="{04389EFA-70E7-4F14-B191-B225C93C00FC}" type="pres">
      <dgm:prSet presAssocID="{467A0C63-9247-49D4-B737-6E11A9B587EE}" presName="connTx" presStyleLbl="sibTrans2D1" presStyleIdx="2" presStyleCnt="3"/>
      <dgm:spPr/>
      <dgm:t>
        <a:bodyPr/>
        <a:lstStyle/>
        <a:p>
          <a:endParaRPr lang="es-CO"/>
        </a:p>
      </dgm:t>
    </dgm:pt>
    <dgm:pt modelId="{E14047DD-3F57-4226-B03B-2786065E5A50}" type="pres">
      <dgm:prSet presAssocID="{086C323C-DE2C-472A-A29C-B1B79ED92065}" presName="composite" presStyleCnt="0"/>
      <dgm:spPr/>
    </dgm:pt>
    <dgm:pt modelId="{C74A9522-6EDE-41E8-A5BA-F0BCB878DD86}" type="pres">
      <dgm:prSet presAssocID="{086C323C-DE2C-472A-A29C-B1B79ED92065}" presName="imagSh" presStyleLbl="bgImgPlace1" presStyleIdx="3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72FA74D3-8161-4F16-9FEF-25905D089A0F}" type="pres">
      <dgm:prSet presAssocID="{086C323C-DE2C-472A-A29C-B1B79ED92065}" presName="tx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9F95E85D-EA6A-4F9E-80F7-0D391B56F241}" srcId="{ED4FFA45-D106-4772-8A9B-32F5A757446F}" destId="{FF9B4409-4481-411B-8DEA-ABB4CF9B5AA8}" srcOrd="0" destOrd="0" parTransId="{DBED8830-B91B-4F4D-846C-22D56662DFD3}" sibTransId="{98563F31-6034-49A3-8F33-DEBE9810AA91}"/>
    <dgm:cxn modelId="{A171C94E-5F1A-467A-B553-60EF7D7967BF}" srcId="{ED4FFA45-D106-4772-8A9B-32F5A757446F}" destId="{DD1F9005-F5CE-4410-AFF6-0F53C9A4F733}" srcOrd="1" destOrd="0" parTransId="{8BE1A6DB-B651-4368-BBFB-7267274AFBCB}" sibTransId="{DEDD438E-3FE0-4F24-98FA-E2A5FB9E36E2}"/>
    <dgm:cxn modelId="{070FB66F-1C73-4A76-9906-41EE3D2729EF}" type="presOf" srcId="{467A0C63-9247-49D4-B737-6E11A9B587EE}" destId="{29AACF33-0E3A-4419-9C05-B37A7415CB0F}" srcOrd="0" destOrd="0" presId="urn:microsoft.com/office/officeart/2005/8/layout/hProcess10"/>
    <dgm:cxn modelId="{7F21C0C4-C21F-403B-A48F-B4D1D682F72E}" srcId="{ED4FFA45-D106-4772-8A9B-32F5A757446F}" destId="{086C323C-DE2C-472A-A29C-B1B79ED92065}" srcOrd="3" destOrd="0" parTransId="{2C53E3F5-F49B-493B-83FE-00325EEAD615}" sibTransId="{AFAD3128-52BE-4C95-A2F1-E6033F69339E}"/>
    <dgm:cxn modelId="{E380B9A4-AB67-47B8-8F8C-815CD5494C7B}" srcId="{086C323C-DE2C-472A-A29C-B1B79ED92065}" destId="{AC8F2A14-EC9F-49DF-AFBD-16E507D7C3FF}" srcOrd="0" destOrd="0" parTransId="{F0FC1E38-7BB3-4349-848D-BDF703529940}" sibTransId="{3295FC81-63D7-408D-A430-997406B13509}"/>
    <dgm:cxn modelId="{1D56F216-AADD-4A79-8BD4-706DEA057CEA}" type="presOf" srcId="{FF9B4409-4481-411B-8DEA-ABB4CF9B5AA8}" destId="{F78179B6-D97F-4C16-956F-85EF6682F3C3}" srcOrd="0" destOrd="0" presId="urn:microsoft.com/office/officeart/2005/8/layout/hProcess10"/>
    <dgm:cxn modelId="{90BA1970-5935-4BAF-838C-48D5B419B8DA}" type="presOf" srcId="{467A0C63-9247-49D4-B737-6E11A9B587EE}" destId="{04389EFA-70E7-4F14-B191-B225C93C00FC}" srcOrd="1" destOrd="0" presId="urn:microsoft.com/office/officeart/2005/8/layout/hProcess10"/>
    <dgm:cxn modelId="{C8197A89-2372-4471-B29E-6C4F85EAB63C}" type="presOf" srcId="{DD1F9005-F5CE-4410-AFF6-0F53C9A4F733}" destId="{562F7626-B7F0-4BAA-B66A-212D125E4A13}" srcOrd="0" destOrd="0" presId="urn:microsoft.com/office/officeart/2005/8/layout/hProcess10"/>
    <dgm:cxn modelId="{415234E6-EEFD-4132-A199-2D3AF7A4D45F}" type="presOf" srcId="{98563F31-6034-49A3-8F33-DEBE9810AA91}" destId="{D833A9DF-9A8D-40A6-B898-4E19E0C7D7C2}" srcOrd="0" destOrd="0" presId="urn:microsoft.com/office/officeart/2005/8/layout/hProcess10"/>
    <dgm:cxn modelId="{6F5E2018-7653-4122-9E80-C27859AD381C}" type="presOf" srcId="{F3D3AB3B-A920-4C1C-9D12-B8800D5D1809}" destId="{C4FA39B7-99E2-41C9-9572-617F41AFB888}" srcOrd="0" destOrd="0" presId="urn:microsoft.com/office/officeart/2005/8/layout/hProcess10"/>
    <dgm:cxn modelId="{7AA97B94-A4F1-4061-B992-532216F5FFEB}" type="presOf" srcId="{9CEC09A5-DA42-43D3-9A75-D628A68B4A80}" destId="{F78179B6-D97F-4C16-956F-85EF6682F3C3}" srcOrd="0" destOrd="1" presId="urn:microsoft.com/office/officeart/2005/8/layout/hProcess10"/>
    <dgm:cxn modelId="{CED693DD-9D77-4B7C-B569-CCE7703D8BF3}" type="presOf" srcId="{9F0E6632-7267-4061-9DB2-4AA7AE3EF584}" destId="{C4FA39B7-99E2-41C9-9572-617F41AFB888}" srcOrd="0" destOrd="2" presId="urn:microsoft.com/office/officeart/2005/8/layout/hProcess10"/>
    <dgm:cxn modelId="{BF7EC800-2CA0-4117-972D-61FC2BBBA6D2}" type="presOf" srcId="{DEDD438E-3FE0-4F24-98FA-E2A5FB9E36E2}" destId="{8B956143-DA91-4784-9CCF-FDB102A3ADDC}" srcOrd="1" destOrd="0" presId="urn:microsoft.com/office/officeart/2005/8/layout/hProcess10"/>
    <dgm:cxn modelId="{9FAB0D27-246B-4381-B1E6-61AF5CE26C5E}" type="presOf" srcId="{086C323C-DE2C-472A-A29C-B1B79ED92065}" destId="{72FA74D3-8161-4F16-9FEF-25905D089A0F}" srcOrd="0" destOrd="0" presId="urn:microsoft.com/office/officeart/2005/8/layout/hProcess10"/>
    <dgm:cxn modelId="{6A38682D-16E7-4695-BBD4-BF90A326AB23}" srcId="{ED4FFA45-D106-4772-8A9B-32F5A757446F}" destId="{F3D3AB3B-A920-4C1C-9D12-B8800D5D1809}" srcOrd="2" destOrd="0" parTransId="{A16F3F05-4D7A-488E-B730-1A09E5121151}" sibTransId="{467A0C63-9247-49D4-B737-6E11A9B587EE}"/>
    <dgm:cxn modelId="{EBE6DBA2-1D81-4669-B238-07E40004985D}" type="presOf" srcId="{98563F31-6034-49A3-8F33-DEBE9810AA91}" destId="{AE15BBC1-99A5-4275-883C-722AAC8FD5F9}" srcOrd="1" destOrd="0" presId="urn:microsoft.com/office/officeart/2005/8/layout/hProcess10"/>
    <dgm:cxn modelId="{18AC5177-B56B-4302-848B-BF7AB84997AB}" type="presOf" srcId="{DEDD438E-3FE0-4F24-98FA-E2A5FB9E36E2}" destId="{2D21F163-1AE7-44C3-B78C-B0085195FB97}" srcOrd="0" destOrd="0" presId="urn:microsoft.com/office/officeart/2005/8/layout/hProcess10"/>
    <dgm:cxn modelId="{7425A01C-2858-4C08-9361-570CE2CFF0CC}" type="presOf" srcId="{C653A62E-6ECF-4254-9B5A-3A0C73F47DE7}" destId="{C4FA39B7-99E2-41C9-9572-617F41AFB888}" srcOrd="0" destOrd="1" presId="urn:microsoft.com/office/officeart/2005/8/layout/hProcess10"/>
    <dgm:cxn modelId="{5D12E7D9-079F-4051-A0FF-3966474431B0}" srcId="{DD1F9005-F5CE-4410-AFF6-0F53C9A4F733}" destId="{6BA822EC-3C01-431A-BA51-4BE8ABF29DCB}" srcOrd="0" destOrd="0" parTransId="{426F7D61-AA08-455D-8D73-69EF66FF3D70}" sibTransId="{69B6ED0C-5F94-4DB9-90F2-D5819CEE9905}"/>
    <dgm:cxn modelId="{1F000519-6A55-4256-B08F-A790A3368778}" srcId="{F3D3AB3B-A920-4C1C-9D12-B8800D5D1809}" destId="{9F0E6632-7267-4061-9DB2-4AA7AE3EF584}" srcOrd="1" destOrd="0" parTransId="{624D82B1-E04D-4B27-8A74-54031A5A6DB5}" sibTransId="{ED2C2904-5167-4ABC-9C3E-49D6CC5C0929}"/>
    <dgm:cxn modelId="{F5DF9C33-C575-4C2B-8464-08B539490F20}" type="presOf" srcId="{ED4FFA45-D106-4772-8A9B-32F5A757446F}" destId="{329D6A74-3EB8-4F06-8D1A-A3B1480106D7}" srcOrd="0" destOrd="0" presId="urn:microsoft.com/office/officeart/2005/8/layout/hProcess10"/>
    <dgm:cxn modelId="{8562669C-954B-4C80-B701-40DA30ACFA53}" type="presOf" srcId="{6BA822EC-3C01-431A-BA51-4BE8ABF29DCB}" destId="{562F7626-B7F0-4BAA-B66A-212D125E4A13}" srcOrd="0" destOrd="1" presId="urn:microsoft.com/office/officeart/2005/8/layout/hProcess10"/>
    <dgm:cxn modelId="{E9FA1DA6-A7D4-449F-A3D9-D675BA43616A}" type="presOf" srcId="{AC8F2A14-EC9F-49DF-AFBD-16E507D7C3FF}" destId="{72FA74D3-8161-4F16-9FEF-25905D089A0F}" srcOrd="0" destOrd="1" presId="urn:microsoft.com/office/officeart/2005/8/layout/hProcess10"/>
    <dgm:cxn modelId="{7D3B6783-224C-42C2-9AA8-36135F0720CC}" srcId="{FF9B4409-4481-411B-8DEA-ABB4CF9B5AA8}" destId="{9CEC09A5-DA42-43D3-9A75-D628A68B4A80}" srcOrd="0" destOrd="0" parTransId="{AECCCA14-711B-45C6-B6A9-EDA22EA7F73C}" sibTransId="{DCFF405B-0495-47B4-9067-E7AFC808DD5A}"/>
    <dgm:cxn modelId="{D022B469-7BCC-4B4B-834B-F60962433642}" srcId="{F3D3AB3B-A920-4C1C-9D12-B8800D5D1809}" destId="{C653A62E-6ECF-4254-9B5A-3A0C73F47DE7}" srcOrd="0" destOrd="0" parTransId="{9E048B61-985F-4BCA-97FF-05A108377358}" sibTransId="{78D2BF89-6C20-45C1-8E71-17279A041699}"/>
    <dgm:cxn modelId="{01BABC40-8B57-4344-BCFE-281C64019FB4}" type="presParOf" srcId="{329D6A74-3EB8-4F06-8D1A-A3B1480106D7}" destId="{1112EDC8-3433-4ADF-BD66-38F9F4B73923}" srcOrd="0" destOrd="0" presId="urn:microsoft.com/office/officeart/2005/8/layout/hProcess10"/>
    <dgm:cxn modelId="{353777F9-8959-4A45-A35C-DE961AD39BF2}" type="presParOf" srcId="{1112EDC8-3433-4ADF-BD66-38F9F4B73923}" destId="{187E85AE-2C0A-4F11-9CB0-26238EC33F25}" srcOrd="0" destOrd="0" presId="urn:microsoft.com/office/officeart/2005/8/layout/hProcess10"/>
    <dgm:cxn modelId="{874AB007-DECA-4291-84A1-810C30B38F45}" type="presParOf" srcId="{1112EDC8-3433-4ADF-BD66-38F9F4B73923}" destId="{F78179B6-D97F-4C16-956F-85EF6682F3C3}" srcOrd="1" destOrd="0" presId="urn:microsoft.com/office/officeart/2005/8/layout/hProcess10"/>
    <dgm:cxn modelId="{51344436-B091-406F-B315-0D37F92E9F84}" type="presParOf" srcId="{329D6A74-3EB8-4F06-8D1A-A3B1480106D7}" destId="{D833A9DF-9A8D-40A6-B898-4E19E0C7D7C2}" srcOrd="1" destOrd="0" presId="urn:microsoft.com/office/officeart/2005/8/layout/hProcess10"/>
    <dgm:cxn modelId="{D581B5EF-13D0-41A3-BCF8-1E7B9A9A35E9}" type="presParOf" srcId="{D833A9DF-9A8D-40A6-B898-4E19E0C7D7C2}" destId="{AE15BBC1-99A5-4275-883C-722AAC8FD5F9}" srcOrd="0" destOrd="0" presId="urn:microsoft.com/office/officeart/2005/8/layout/hProcess10"/>
    <dgm:cxn modelId="{CD749932-00C2-4C34-8508-CA300A7C5584}" type="presParOf" srcId="{329D6A74-3EB8-4F06-8D1A-A3B1480106D7}" destId="{5B6317B1-467E-423D-B82D-CA1B568E6735}" srcOrd="2" destOrd="0" presId="urn:microsoft.com/office/officeart/2005/8/layout/hProcess10"/>
    <dgm:cxn modelId="{A7D0EB47-BB1B-431C-8C65-AD40A57A48E0}" type="presParOf" srcId="{5B6317B1-467E-423D-B82D-CA1B568E6735}" destId="{8DABD721-868B-45AA-8650-41DB28E68054}" srcOrd="0" destOrd="0" presId="urn:microsoft.com/office/officeart/2005/8/layout/hProcess10"/>
    <dgm:cxn modelId="{62B9EE1A-2EB6-413C-9244-0B81BAC20A54}" type="presParOf" srcId="{5B6317B1-467E-423D-B82D-CA1B568E6735}" destId="{562F7626-B7F0-4BAA-B66A-212D125E4A13}" srcOrd="1" destOrd="0" presId="urn:microsoft.com/office/officeart/2005/8/layout/hProcess10"/>
    <dgm:cxn modelId="{F85A99DB-7CDA-4AE1-AF8B-A65C3F67E7BA}" type="presParOf" srcId="{329D6A74-3EB8-4F06-8D1A-A3B1480106D7}" destId="{2D21F163-1AE7-44C3-B78C-B0085195FB97}" srcOrd="3" destOrd="0" presId="urn:microsoft.com/office/officeart/2005/8/layout/hProcess10"/>
    <dgm:cxn modelId="{D19FE21B-0C64-45F4-A8F8-D1091693EBAF}" type="presParOf" srcId="{2D21F163-1AE7-44C3-B78C-B0085195FB97}" destId="{8B956143-DA91-4784-9CCF-FDB102A3ADDC}" srcOrd="0" destOrd="0" presId="urn:microsoft.com/office/officeart/2005/8/layout/hProcess10"/>
    <dgm:cxn modelId="{D7C44302-0169-4AB3-9822-B4246A2C0D0F}" type="presParOf" srcId="{329D6A74-3EB8-4F06-8D1A-A3B1480106D7}" destId="{95E7975B-C033-4F83-9B7F-451BE63F15A5}" srcOrd="4" destOrd="0" presId="urn:microsoft.com/office/officeart/2005/8/layout/hProcess10"/>
    <dgm:cxn modelId="{FB4EAB1A-0B4B-4016-9D15-56B68B146FDC}" type="presParOf" srcId="{95E7975B-C033-4F83-9B7F-451BE63F15A5}" destId="{5941104F-D0AD-414D-811C-DAC5740FC0EF}" srcOrd="0" destOrd="0" presId="urn:microsoft.com/office/officeart/2005/8/layout/hProcess10"/>
    <dgm:cxn modelId="{BD1A9912-5935-4023-B90B-E67F6B9277B4}" type="presParOf" srcId="{95E7975B-C033-4F83-9B7F-451BE63F15A5}" destId="{C4FA39B7-99E2-41C9-9572-617F41AFB888}" srcOrd="1" destOrd="0" presId="urn:microsoft.com/office/officeart/2005/8/layout/hProcess10"/>
    <dgm:cxn modelId="{EE1EE679-DB12-403D-BFE5-5EC94C15DCBE}" type="presParOf" srcId="{329D6A74-3EB8-4F06-8D1A-A3B1480106D7}" destId="{29AACF33-0E3A-4419-9C05-B37A7415CB0F}" srcOrd="5" destOrd="0" presId="urn:microsoft.com/office/officeart/2005/8/layout/hProcess10"/>
    <dgm:cxn modelId="{5AB557E4-E6D0-4F85-9867-BB823BD57B57}" type="presParOf" srcId="{29AACF33-0E3A-4419-9C05-B37A7415CB0F}" destId="{04389EFA-70E7-4F14-B191-B225C93C00FC}" srcOrd="0" destOrd="0" presId="urn:microsoft.com/office/officeart/2005/8/layout/hProcess10"/>
    <dgm:cxn modelId="{64E824BC-80F1-4C91-ADA7-4EF5C6E6FF46}" type="presParOf" srcId="{329D6A74-3EB8-4F06-8D1A-A3B1480106D7}" destId="{E14047DD-3F57-4226-B03B-2786065E5A50}" srcOrd="6" destOrd="0" presId="urn:microsoft.com/office/officeart/2005/8/layout/hProcess10"/>
    <dgm:cxn modelId="{F5299C41-5E16-40BB-94AE-D49BAD4101F4}" type="presParOf" srcId="{E14047DD-3F57-4226-B03B-2786065E5A50}" destId="{C74A9522-6EDE-41E8-A5BA-F0BCB878DD86}" srcOrd="0" destOrd="0" presId="urn:microsoft.com/office/officeart/2005/8/layout/hProcess10"/>
    <dgm:cxn modelId="{4947FAF2-2D9F-40B2-B880-57BAEDE54869}" type="presParOf" srcId="{E14047DD-3F57-4226-B03B-2786065E5A50}" destId="{72FA74D3-8161-4F16-9FEF-25905D089A0F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5F8E023-0CC0-4B8A-BEB6-6AD5E56CAA8A}" type="doc">
      <dgm:prSet loTypeId="urn:microsoft.com/office/officeart/2008/layout/HorizontalMultiLevelHierarchy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B3230545-89B4-4E44-B3BA-B626E76D8598}">
      <dgm:prSet phldrT="[Texto]"/>
      <dgm:spPr>
        <a:solidFill>
          <a:schemeClr val="tx1">
            <a:lumMod val="95000"/>
            <a:lumOff val="5000"/>
          </a:schemeClr>
        </a:solidFill>
      </dgm:spPr>
      <dgm:t>
        <a:bodyPr/>
        <a:lstStyle/>
        <a:p>
          <a:r>
            <a:rPr lang="es-CO" dirty="0" smtClean="0"/>
            <a:t>FASES</a:t>
          </a:r>
          <a:endParaRPr lang="es-CO" dirty="0"/>
        </a:p>
      </dgm:t>
    </dgm:pt>
    <dgm:pt modelId="{D33457B1-0665-4620-9A29-8F6E172FD86F}" type="parTrans" cxnId="{276372BA-16D8-4E02-9F86-DA18A2CADB4F}">
      <dgm:prSet/>
      <dgm:spPr/>
      <dgm:t>
        <a:bodyPr/>
        <a:lstStyle/>
        <a:p>
          <a:endParaRPr lang="es-CO"/>
        </a:p>
      </dgm:t>
    </dgm:pt>
    <dgm:pt modelId="{0CBCBBB0-A381-44AF-96F8-BD8BE7D6D64B}" type="sibTrans" cxnId="{276372BA-16D8-4E02-9F86-DA18A2CADB4F}">
      <dgm:prSet/>
      <dgm:spPr/>
      <dgm:t>
        <a:bodyPr/>
        <a:lstStyle/>
        <a:p>
          <a:endParaRPr lang="es-CO"/>
        </a:p>
      </dgm:t>
    </dgm:pt>
    <dgm:pt modelId="{6C76B3B5-D1FD-431B-A4F7-FF58F5E16724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O" dirty="0" smtClean="0">
              <a:solidFill>
                <a:srgbClr val="FFFF00"/>
              </a:solidFill>
            </a:rPr>
            <a:t>Reconocimiento del proceso vital de formación como lectores y escritores</a:t>
          </a:r>
          <a:endParaRPr lang="es-CO" dirty="0">
            <a:solidFill>
              <a:srgbClr val="FFFF00"/>
            </a:solidFill>
          </a:endParaRPr>
        </a:p>
      </dgm:t>
    </dgm:pt>
    <dgm:pt modelId="{D5C6A9A0-1646-4B54-9E86-9818BD347DAC}" type="parTrans" cxnId="{5B6362BB-B215-44C0-802F-5366E408453C}">
      <dgm:prSet/>
      <dgm:spPr/>
      <dgm:t>
        <a:bodyPr/>
        <a:lstStyle/>
        <a:p>
          <a:endParaRPr lang="es-CO"/>
        </a:p>
      </dgm:t>
    </dgm:pt>
    <dgm:pt modelId="{77DE35C6-5E0C-43D6-8D4E-C926B1EE6FB9}" type="sibTrans" cxnId="{5B6362BB-B215-44C0-802F-5366E408453C}">
      <dgm:prSet/>
      <dgm:spPr/>
      <dgm:t>
        <a:bodyPr/>
        <a:lstStyle/>
        <a:p>
          <a:endParaRPr lang="es-CO"/>
        </a:p>
      </dgm:t>
    </dgm:pt>
    <dgm:pt modelId="{079E8159-B7EB-4832-A228-E2E0CCAA06E0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O" dirty="0" smtClean="0">
              <a:solidFill>
                <a:srgbClr val="FFFF00"/>
              </a:solidFill>
            </a:rPr>
            <a:t>Indagación de las prácticas de lectura y escritura en su vida cotidiana y en su mundo académico</a:t>
          </a:r>
          <a:endParaRPr lang="es-CO" dirty="0">
            <a:solidFill>
              <a:srgbClr val="FFFF00"/>
            </a:solidFill>
          </a:endParaRPr>
        </a:p>
      </dgm:t>
    </dgm:pt>
    <dgm:pt modelId="{5BDA68BB-4ADE-4484-A8E5-58C3B5E5B949}" type="parTrans" cxnId="{9A213009-3623-48BD-AB9C-3C35FFD0E0E8}">
      <dgm:prSet/>
      <dgm:spPr/>
      <dgm:t>
        <a:bodyPr/>
        <a:lstStyle/>
        <a:p>
          <a:endParaRPr lang="es-CO"/>
        </a:p>
      </dgm:t>
    </dgm:pt>
    <dgm:pt modelId="{073F5A67-3E62-493A-985E-A94CA5E43F72}" type="sibTrans" cxnId="{9A213009-3623-48BD-AB9C-3C35FFD0E0E8}">
      <dgm:prSet/>
      <dgm:spPr/>
      <dgm:t>
        <a:bodyPr/>
        <a:lstStyle/>
        <a:p>
          <a:endParaRPr lang="es-CO"/>
        </a:p>
      </dgm:t>
    </dgm:pt>
    <dgm:pt modelId="{F6201A28-3B54-4182-AF7A-7EDC30FCB195}">
      <dgm:prSet phldrT="[Texto]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es-CO" dirty="0" smtClean="0">
              <a:solidFill>
                <a:srgbClr val="FFFF00"/>
              </a:solidFill>
            </a:rPr>
            <a:t>Exploración de los valores que le otorgan a la lectura y a la escritura</a:t>
          </a:r>
          <a:endParaRPr lang="es-CO" dirty="0">
            <a:solidFill>
              <a:srgbClr val="FFFF00"/>
            </a:solidFill>
          </a:endParaRPr>
        </a:p>
      </dgm:t>
    </dgm:pt>
    <dgm:pt modelId="{21620584-4EFD-41E8-9DB4-47F4E6B2DD9A}" type="parTrans" cxnId="{897125FB-E124-4781-8304-0BF7C6CD0C92}">
      <dgm:prSet/>
      <dgm:spPr/>
      <dgm:t>
        <a:bodyPr/>
        <a:lstStyle/>
        <a:p>
          <a:endParaRPr lang="es-CO"/>
        </a:p>
      </dgm:t>
    </dgm:pt>
    <dgm:pt modelId="{0E3AD569-70A6-4846-80ED-598ACFE55951}" type="sibTrans" cxnId="{897125FB-E124-4781-8304-0BF7C6CD0C92}">
      <dgm:prSet/>
      <dgm:spPr/>
      <dgm:t>
        <a:bodyPr/>
        <a:lstStyle/>
        <a:p>
          <a:endParaRPr lang="es-CO"/>
        </a:p>
      </dgm:t>
    </dgm:pt>
    <dgm:pt modelId="{972C6CA7-380F-4F85-AC7E-445D1F0B69CD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O" dirty="0" smtClean="0"/>
            <a:t>Escritura autobiográfica</a:t>
          </a:r>
          <a:endParaRPr lang="es-CO" dirty="0"/>
        </a:p>
      </dgm:t>
    </dgm:pt>
    <dgm:pt modelId="{605264CF-64B5-423B-9193-2CED100171D4}" type="parTrans" cxnId="{93919C98-9F6C-4B71-AE34-29479A1D7BA3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/>
        </a:p>
      </dgm:t>
    </dgm:pt>
    <dgm:pt modelId="{23AC0F7B-CC77-48FE-923A-DD765203FAC6}" type="sibTrans" cxnId="{93919C98-9F6C-4B71-AE34-29479A1D7BA3}">
      <dgm:prSet/>
      <dgm:spPr/>
      <dgm:t>
        <a:bodyPr/>
        <a:lstStyle/>
        <a:p>
          <a:endParaRPr lang="es-CO"/>
        </a:p>
      </dgm:t>
    </dgm:pt>
    <dgm:pt modelId="{6114CD1E-B8C3-4EEE-9D7E-4E8A74954844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O" dirty="0" smtClean="0"/>
            <a:t>Encuesta</a:t>
          </a:r>
          <a:endParaRPr lang="es-CO" dirty="0"/>
        </a:p>
      </dgm:t>
    </dgm:pt>
    <dgm:pt modelId="{A420F06C-22CB-48D0-84A2-04B5E41565CD}" type="parTrans" cxnId="{C9A282B9-CD31-4234-B29B-5749041A2CA7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/>
        </a:p>
      </dgm:t>
    </dgm:pt>
    <dgm:pt modelId="{9EE1401C-A502-44FC-AB35-DBAC0AFD1096}" type="sibTrans" cxnId="{C9A282B9-CD31-4234-B29B-5749041A2CA7}">
      <dgm:prSet/>
      <dgm:spPr/>
      <dgm:t>
        <a:bodyPr/>
        <a:lstStyle/>
        <a:p>
          <a:endParaRPr lang="es-CO"/>
        </a:p>
      </dgm:t>
    </dgm:pt>
    <dgm:pt modelId="{57B6A502-FF8A-4858-838E-456CFAE66742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dirty="0" smtClean="0"/>
            <a:t>Caracterización y perfil</a:t>
          </a:r>
          <a:endParaRPr lang="es-CO" dirty="0"/>
        </a:p>
      </dgm:t>
    </dgm:pt>
    <dgm:pt modelId="{25CD1704-BC2A-473C-B0F5-D6EC3A19F121}" type="parTrans" cxnId="{E8D2C508-6229-45A0-AF42-753C954D6A30}">
      <dgm:prSet/>
      <dgm:spPr/>
      <dgm:t>
        <a:bodyPr/>
        <a:lstStyle/>
        <a:p>
          <a:endParaRPr lang="es-CO"/>
        </a:p>
      </dgm:t>
    </dgm:pt>
    <dgm:pt modelId="{B1A798DA-6680-4ACA-87A8-6AD5225F804A}" type="sibTrans" cxnId="{E8D2C508-6229-45A0-AF42-753C954D6A30}">
      <dgm:prSet/>
      <dgm:spPr/>
      <dgm:t>
        <a:bodyPr/>
        <a:lstStyle/>
        <a:p>
          <a:endParaRPr lang="es-CO"/>
        </a:p>
      </dgm:t>
    </dgm:pt>
    <dgm:pt modelId="{B2D6A680-37C9-4648-86A2-257091326C81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dirty="0" smtClean="0"/>
            <a:t>Conceptualización</a:t>
          </a:r>
          <a:endParaRPr lang="es-CO" dirty="0"/>
        </a:p>
      </dgm:t>
    </dgm:pt>
    <dgm:pt modelId="{E63E36CB-EFA5-4DD2-841D-28057A5DF47E}" type="parTrans" cxnId="{88D11D44-310D-4857-A358-E8BD11050689}">
      <dgm:prSet/>
      <dgm:spPr/>
      <dgm:t>
        <a:bodyPr/>
        <a:lstStyle/>
        <a:p>
          <a:endParaRPr lang="es-CO"/>
        </a:p>
      </dgm:t>
    </dgm:pt>
    <dgm:pt modelId="{473B91AD-0259-4310-A5EF-F662608F3546}" type="sibTrans" cxnId="{88D11D44-310D-4857-A358-E8BD11050689}">
      <dgm:prSet/>
      <dgm:spPr/>
      <dgm:t>
        <a:bodyPr/>
        <a:lstStyle/>
        <a:p>
          <a:endParaRPr lang="es-CO"/>
        </a:p>
      </dgm:t>
    </dgm:pt>
    <dgm:pt modelId="{45AA8ED3-379C-4465-885C-BC9964BD2F89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dirty="0" smtClean="0"/>
            <a:t>Motivaciones y limitaciones</a:t>
          </a:r>
          <a:endParaRPr lang="es-CO" dirty="0"/>
        </a:p>
      </dgm:t>
    </dgm:pt>
    <dgm:pt modelId="{02F54403-35FB-4D20-9DD6-C4B086D90C29}" type="parTrans" cxnId="{1BCB3DD2-785F-4FA1-AC6F-8D9EC8640DBE}">
      <dgm:prSet/>
      <dgm:spPr/>
      <dgm:t>
        <a:bodyPr/>
        <a:lstStyle/>
        <a:p>
          <a:endParaRPr lang="es-CO"/>
        </a:p>
      </dgm:t>
    </dgm:pt>
    <dgm:pt modelId="{8A89905E-B1A2-49E7-BCEF-0B7F6AC51D79}" type="sibTrans" cxnId="{1BCB3DD2-785F-4FA1-AC6F-8D9EC8640DBE}">
      <dgm:prSet/>
      <dgm:spPr/>
      <dgm:t>
        <a:bodyPr/>
        <a:lstStyle/>
        <a:p>
          <a:endParaRPr lang="es-CO"/>
        </a:p>
      </dgm:t>
    </dgm:pt>
    <dgm:pt modelId="{057B8467-E861-4F32-921F-164BAD184E63}">
      <dgm:prSet phldrT="[Texto]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es-CO" dirty="0" smtClean="0"/>
            <a:t>Relaciones entre lectura y escritura</a:t>
          </a:r>
          <a:endParaRPr lang="es-CO" dirty="0"/>
        </a:p>
      </dgm:t>
    </dgm:pt>
    <dgm:pt modelId="{0C958B40-04A0-4AAA-A65E-C96797471A62}" type="parTrans" cxnId="{9F765691-E6EF-4F3B-A4E1-5FE625C04ED0}">
      <dgm:prSet/>
      <dgm:spPr/>
      <dgm:t>
        <a:bodyPr/>
        <a:lstStyle/>
        <a:p>
          <a:endParaRPr lang="es-CO"/>
        </a:p>
      </dgm:t>
    </dgm:pt>
    <dgm:pt modelId="{06F6895A-A7B9-4BDF-B11A-01A01D5F2647}" type="sibTrans" cxnId="{9F765691-E6EF-4F3B-A4E1-5FE625C04ED0}">
      <dgm:prSet/>
      <dgm:spPr/>
      <dgm:t>
        <a:bodyPr/>
        <a:lstStyle/>
        <a:p>
          <a:endParaRPr lang="es-CO"/>
        </a:p>
      </dgm:t>
    </dgm:pt>
    <dgm:pt modelId="{730FE813-AEA5-4272-AFF0-BA9624BA0530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O" dirty="0" smtClean="0"/>
            <a:t>Entrevista individual</a:t>
          </a:r>
          <a:endParaRPr lang="es-CO" dirty="0"/>
        </a:p>
      </dgm:t>
    </dgm:pt>
    <dgm:pt modelId="{347CD915-94EA-4DA1-AB16-D799F0B6CC4D}" type="parTrans" cxnId="{26A699DA-6F73-4471-9C7B-08BF6183F1A6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/>
        </a:p>
      </dgm:t>
    </dgm:pt>
    <dgm:pt modelId="{DAF6F660-1D0C-4A8C-B98B-C766FDAC7292}" type="sibTrans" cxnId="{26A699DA-6F73-4471-9C7B-08BF6183F1A6}">
      <dgm:prSet/>
      <dgm:spPr/>
      <dgm:t>
        <a:bodyPr/>
        <a:lstStyle/>
        <a:p>
          <a:endParaRPr lang="es-CO"/>
        </a:p>
      </dgm:t>
    </dgm:pt>
    <dgm:pt modelId="{4F26B340-EF5A-4F0E-8E96-365F5E95B033}">
      <dgm:prSet phldrT="[Texto]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s-CO" dirty="0" smtClean="0"/>
            <a:t>Grupo focal</a:t>
          </a:r>
          <a:endParaRPr lang="es-CO" dirty="0"/>
        </a:p>
      </dgm:t>
    </dgm:pt>
    <dgm:pt modelId="{B522FF16-93FD-4F21-8BDA-33E78FA07BB8}" type="parTrans" cxnId="{8A6AE674-6BEF-462C-BF6E-DD053B896F7D}">
      <dgm:prSet>
        <dgm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es-CO"/>
        </a:p>
      </dgm:t>
    </dgm:pt>
    <dgm:pt modelId="{E1B6F9FF-7C3C-4B1E-95C0-50BDC1864E53}" type="sibTrans" cxnId="{8A6AE674-6BEF-462C-BF6E-DD053B896F7D}">
      <dgm:prSet/>
      <dgm:spPr/>
      <dgm:t>
        <a:bodyPr/>
        <a:lstStyle/>
        <a:p>
          <a:endParaRPr lang="es-CO"/>
        </a:p>
      </dgm:t>
    </dgm:pt>
    <dgm:pt modelId="{99247A31-826C-4970-910D-17E48BA13D14}" type="pres">
      <dgm:prSet presAssocID="{A5F8E023-0CC0-4B8A-BEB6-6AD5E56CAA8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DAAF3B93-20E8-4823-81C8-AC008E622D7D}" type="pres">
      <dgm:prSet presAssocID="{B3230545-89B4-4E44-B3BA-B626E76D8598}" presName="root1" presStyleCnt="0"/>
      <dgm:spPr/>
    </dgm:pt>
    <dgm:pt modelId="{33FECD2E-BC03-4858-A34C-82E756973712}" type="pres">
      <dgm:prSet presAssocID="{B3230545-89B4-4E44-B3BA-B626E76D859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F562F1B-B41E-41EF-8012-EAC84C4D7D1F}" type="pres">
      <dgm:prSet presAssocID="{B3230545-89B4-4E44-B3BA-B626E76D8598}" presName="level2hierChild" presStyleCnt="0"/>
      <dgm:spPr/>
    </dgm:pt>
    <dgm:pt modelId="{D1485160-D4FC-42CF-B6C8-8FEA1B6773CB}" type="pres">
      <dgm:prSet presAssocID="{D5C6A9A0-1646-4B54-9E86-9818BD347DAC}" presName="conn2-1" presStyleLbl="parChTrans1D2" presStyleIdx="0" presStyleCnt="3"/>
      <dgm:spPr/>
      <dgm:t>
        <a:bodyPr/>
        <a:lstStyle/>
        <a:p>
          <a:endParaRPr lang="es-CO"/>
        </a:p>
      </dgm:t>
    </dgm:pt>
    <dgm:pt modelId="{4661F1E9-55A0-4BDD-B050-A91F5C7B9420}" type="pres">
      <dgm:prSet presAssocID="{D5C6A9A0-1646-4B54-9E86-9818BD347DAC}" presName="connTx" presStyleLbl="parChTrans1D2" presStyleIdx="0" presStyleCnt="3"/>
      <dgm:spPr/>
      <dgm:t>
        <a:bodyPr/>
        <a:lstStyle/>
        <a:p>
          <a:endParaRPr lang="es-CO"/>
        </a:p>
      </dgm:t>
    </dgm:pt>
    <dgm:pt modelId="{C8D021D2-43C9-4AE3-86A1-DA2924B6471C}" type="pres">
      <dgm:prSet presAssocID="{6C76B3B5-D1FD-431B-A4F7-FF58F5E16724}" presName="root2" presStyleCnt="0"/>
      <dgm:spPr/>
    </dgm:pt>
    <dgm:pt modelId="{AE641BB0-7CD4-4EA6-9B75-DDB563027BE1}" type="pres">
      <dgm:prSet presAssocID="{6C76B3B5-D1FD-431B-A4F7-FF58F5E16724}" presName="LevelTwoTextNode" presStyleLbl="node2" presStyleIdx="0" presStyleCnt="3" custScaleX="102847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7C26711-7ECE-4327-9EA6-8CB03D6C46EA}" type="pres">
      <dgm:prSet presAssocID="{6C76B3B5-D1FD-431B-A4F7-FF58F5E16724}" presName="level3hierChild" presStyleCnt="0"/>
      <dgm:spPr/>
    </dgm:pt>
    <dgm:pt modelId="{78D4B5A7-E827-4420-BA72-A9F75A808523}" type="pres">
      <dgm:prSet presAssocID="{605264CF-64B5-423B-9193-2CED100171D4}" presName="conn2-1" presStyleLbl="parChTrans1D3" presStyleIdx="0" presStyleCnt="4"/>
      <dgm:spPr/>
      <dgm:t>
        <a:bodyPr/>
        <a:lstStyle/>
        <a:p>
          <a:endParaRPr lang="es-CO"/>
        </a:p>
      </dgm:t>
    </dgm:pt>
    <dgm:pt modelId="{3595D730-93A1-4FCB-A866-AEE1F2B7F331}" type="pres">
      <dgm:prSet presAssocID="{605264CF-64B5-423B-9193-2CED100171D4}" presName="connTx" presStyleLbl="parChTrans1D3" presStyleIdx="0" presStyleCnt="4"/>
      <dgm:spPr/>
      <dgm:t>
        <a:bodyPr/>
        <a:lstStyle/>
        <a:p>
          <a:endParaRPr lang="es-CO"/>
        </a:p>
      </dgm:t>
    </dgm:pt>
    <dgm:pt modelId="{EC98BDAC-CBE6-4FC9-A939-EAB4E6E156F3}" type="pres">
      <dgm:prSet presAssocID="{972C6CA7-380F-4F85-AC7E-445D1F0B69CD}" presName="root2" presStyleCnt="0"/>
      <dgm:spPr/>
    </dgm:pt>
    <dgm:pt modelId="{AF53C728-1635-4F07-AA45-BA56740CD3EB}" type="pres">
      <dgm:prSet presAssocID="{972C6CA7-380F-4F85-AC7E-445D1F0B69C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E7017BBE-716F-4F79-910C-B282851B8FF6}" type="pres">
      <dgm:prSet presAssocID="{972C6CA7-380F-4F85-AC7E-445D1F0B69CD}" presName="level3hierChild" presStyleCnt="0"/>
      <dgm:spPr/>
    </dgm:pt>
    <dgm:pt modelId="{61A59D2A-B7E1-4710-972C-AE5C1401F532}" type="pres">
      <dgm:prSet presAssocID="{5BDA68BB-4ADE-4484-A8E5-58C3B5E5B949}" presName="conn2-1" presStyleLbl="parChTrans1D2" presStyleIdx="1" presStyleCnt="3"/>
      <dgm:spPr/>
      <dgm:t>
        <a:bodyPr/>
        <a:lstStyle/>
        <a:p>
          <a:endParaRPr lang="es-CO"/>
        </a:p>
      </dgm:t>
    </dgm:pt>
    <dgm:pt modelId="{34D9B7BF-C772-4F98-B575-0E4664A74900}" type="pres">
      <dgm:prSet presAssocID="{5BDA68BB-4ADE-4484-A8E5-58C3B5E5B949}" presName="connTx" presStyleLbl="parChTrans1D2" presStyleIdx="1" presStyleCnt="3"/>
      <dgm:spPr/>
      <dgm:t>
        <a:bodyPr/>
        <a:lstStyle/>
        <a:p>
          <a:endParaRPr lang="es-CO"/>
        </a:p>
      </dgm:t>
    </dgm:pt>
    <dgm:pt modelId="{81C15B44-217D-4FB0-ACFE-73091999FEE0}" type="pres">
      <dgm:prSet presAssocID="{079E8159-B7EB-4832-A228-E2E0CCAA06E0}" presName="root2" presStyleCnt="0"/>
      <dgm:spPr/>
    </dgm:pt>
    <dgm:pt modelId="{21EE8500-B574-466B-B1E2-E68AE17CFD7E}" type="pres">
      <dgm:prSet presAssocID="{079E8159-B7EB-4832-A228-E2E0CCAA06E0}" presName="LevelTwoTextNode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45ADF32F-73D3-4028-AF42-4006FA7677F4}" type="pres">
      <dgm:prSet presAssocID="{079E8159-B7EB-4832-A228-E2E0CCAA06E0}" presName="level3hierChild" presStyleCnt="0"/>
      <dgm:spPr/>
    </dgm:pt>
    <dgm:pt modelId="{C7BAF6FD-6F2E-4E07-A3C0-A7A2280C494F}" type="pres">
      <dgm:prSet presAssocID="{A420F06C-22CB-48D0-84A2-04B5E41565CD}" presName="conn2-1" presStyleLbl="parChTrans1D3" presStyleIdx="1" presStyleCnt="4"/>
      <dgm:spPr/>
      <dgm:t>
        <a:bodyPr/>
        <a:lstStyle/>
        <a:p>
          <a:endParaRPr lang="es-CO"/>
        </a:p>
      </dgm:t>
    </dgm:pt>
    <dgm:pt modelId="{2BF34442-9883-4219-841B-7CE06A9EF73F}" type="pres">
      <dgm:prSet presAssocID="{A420F06C-22CB-48D0-84A2-04B5E41565CD}" presName="connTx" presStyleLbl="parChTrans1D3" presStyleIdx="1" presStyleCnt="4"/>
      <dgm:spPr/>
      <dgm:t>
        <a:bodyPr/>
        <a:lstStyle/>
        <a:p>
          <a:endParaRPr lang="es-CO"/>
        </a:p>
      </dgm:t>
    </dgm:pt>
    <dgm:pt modelId="{2A1412FC-A023-437C-B556-15EE5798178C}" type="pres">
      <dgm:prSet presAssocID="{6114CD1E-B8C3-4EEE-9D7E-4E8A74954844}" presName="root2" presStyleCnt="0"/>
      <dgm:spPr/>
    </dgm:pt>
    <dgm:pt modelId="{C489A036-677B-4EF3-A9F4-DFC01CA868BB}" type="pres">
      <dgm:prSet presAssocID="{6114CD1E-B8C3-4EEE-9D7E-4E8A74954844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5661A55-07B8-41DF-8020-CBFCB857C010}" type="pres">
      <dgm:prSet presAssocID="{6114CD1E-B8C3-4EEE-9D7E-4E8A74954844}" presName="level3hierChild" presStyleCnt="0"/>
      <dgm:spPr/>
    </dgm:pt>
    <dgm:pt modelId="{0C0F53EA-08A0-4043-B362-10032691DF55}" type="pres">
      <dgm:prSet presAssocID="{25CD1704-BC2A-473C-B0F5-D6EC3A19F121}" presName="conn2-1" presStyleLbl="parChTrans1D4" presStyleIdx="0" presStyleCnt="4"/>
      <dgm:spPr/>
      <dgm:t>
        <a:bodyPr/>
        <a:lstStyle/>
        <a:p>
          <a:endParaRPr lang="es-CO"/>
        </a:p>
      </dgm:t>
    </dgm:pt>
    <dgm:pt modelId="{EF98C9D9-11BE-452F-BE88-884D2331F1DD}" type="pres">
      <dgm:prSet presAssocID="{25CD1704-BC2A-473C-B0F5-D6EC3A19F121}" presName="connTx" presStyleLbl="parChTrans1D4" presStyleIdx="0" presStyleCnt="4"/>
      <dgm:spPr/>
      <dgm:t>
        <a:bodyPr/>
        <a:lstStyle/>
        <a:p>
          <a:endParaRPr lang="es-CO"/>
        </a:p>
      </dgm:t>
    </dgm:pt>
    <dgm:pt modelId="{74CF54B6-228B-4411-AA07-60E9DFEDC512}" type="pres">
      <dgm:prSet presAssocID="{57B6A502-FF8A-4858-838E-456CFAE66742}" presName="root2" presStyleCnt="0"/>
      <dgm:spPr/>
    </dgm:pt>
    <dgm:pt modelId="{B715E7C6-DDC8-437F-B56C-31C6DA011786}" type="pres">
      <dgm:prSet presAssocID="{57B6A502-FF8A-4858-838E-456CFAE66742}" presName="LevelTwoTextNode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8330DC5E-B296-439B-84AE-771FD96E086C}" type="pres">
      <dgm:prSet presAssocID="{57B6A502-FF8A-4858-838E-456CFAE66742}" presName="level3hierChild" presStyleCnt="0"/>
      <dgm:spPr/>
    </dgm:pt>
    <dgm:pt modelId="{8E225652-891F-4E65-BC8E-EB6692363822}" type="pres">
      <dgm:prSet presAssocID="{E63E36CB-EFA5-4DD2-841D-28057A5DF47E}" presName="conn2-1" presStyleLbl="parChTrans1D4" presStyleIdx="1" presStyleCnt="4"/>
      <dgm:spPr/>
      <dgm:t>
        <a:bodyPr/>
        <a:lstStyle/>
        <a:p>
          <a:endParaRPr lang="es-CO"/>
        </a:p>
      </dgm:t>
    </dgm:pt>
    <dgm:pt modelId="{2DD0E6E7-C480-4823-92A5-E0E0CE1FFD9B}" type="pres">
      <dgm:prSet presAssocID="{E63E36CB-EFA5-4DD2-841D-28057A5DF47E}" presName="connTx" presStyleLbl="parChTrans1D4" presStyleIdx="1" presStyleCnt="4"/>
      <dgm:spPr/>
      <dgm:t>
        <a:bodyPr/>
        <a:lstStyle/>
        <a:p>
          <a:endParaRPr lang="es-CO"/>
        </a:p>
      </dgm:t>
    </dgm:pt>
    <dgm:pt modelId="{41CA2F68-4A04-440C-B007-BF4F1DDF53CC}" type="pres">
      <dgm:prSet presAssocID="{B2D6A680-37C9-4648-86A2-257091326C81}" presName="root2" presStyleCnt="0"/>
      <dgm:spPr/>
    </dgm:pt>
    <dgm:pt modelId="{6E4F9378-819C-4233-B28E-2CD0BE891763}" type="pres">
      <dgm:prSet presAssocID="{B2D6A680-37C9-4648-86A2-257091326C81}" presName="LevelTwoTextNode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78DF3B2B-3BEE-4BAE-BABD-70EEACC7BA27}" type="pres">
      <dgm:prSet presAssocID="{B2D6A680-37C9-4648-86A2-257091326C81}" presName="level3hierChild" presStyleCnt="0"/>
      <dgm:spPr/>
    </dgm:pt>
    <dgm:pt modelId="{FC115F4B-DDF2-4666-87F1-A1B5BB405399}" type="pres">
      <dgm:prSet presAssocID="{02F54403-35FB-4D20-9DD6-C4B086D90C29}" presName="conn2-1" presStyleLbl="parChTrans1D4" presStyleIdx="2" presStyleCnt="4"/>
      <dgm:spPr/>
      <dgm:t>
        <a:bodyPr/>
        <a:lstStyle/>
        <a:p>
          <a:endParaRPr lang="es-CO"/>
        </a:p>
      </dgm:t>
    </dgm:pt>
    <dgm:pt modelId="{F05DDCB0-8FB9-44C3-8A7A-8B242C3D4804}" type="pres">
      <dgm:prSet presAssocID="{02F54403-35FB-4D20-9DD6-C4B086D90C29}" presName="connTx" presStyleLbl="parChTrans1D4" presStyleIdx="2" presStyleCnt="4"/>
      <dgm:spPr/>
      <dgm:t>
        <a:bodyPr/>
        <a:lstStyle/>
        <a:p>
          <a:endParaRPr lang="es-CO"/>
        </a:p>
      </dgm:t>
    </dgm:pt>
    <dgm:pt modelId="{ABD5471E-9371-4E52-9B39-76A7E184E660}" type="pres">
      <dgm:prSet presAssocID="{45AA8ED3-379C-4465-885C-BC9964BD2F89}" presName="root2" presStyleCnt="0"/>
      <dgm:spPr/>
    </dgm:pt>
    <dgm:pt modelId="{8DA1485E-DBF2-4A1C-8750-9F780F61856E}" type="pres">
      <dgm:prSet presAssocID="{45AA8ED3-379C-4465-885C-BC9964BD2F89}" presName="LevelTwoTextNode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CF5C31CD-0502-4BA6-885C-ABB2F4F4531E}" type="pres">
      <dgm:prSet presAssocID="{45AA8ED3-379C-4465-885C-BC9964BD2F89}" presName="level3hierChild" presStyleCnt="0"/>
      <dgm:spPr/>
    </dgm:pt>
    <dgm:pt modelId="{C967157F-35B8-46A0-83CE-288C98109B75}" type="pres">
      <dgm:prSet presAssocID="{0C958B40-04A0-4AAA-A65E-C96797471A62}" presName="conn2-1" presStyleLbl="parChTrans1D4" presStyleIdx="3" presStyleCnt="4"/>
      <dgm:spPr/>
      <dgm:t>
        <a:bodyPr/>
        <a:lstStyle/>
        <a:p>
          <a:endParaRPr lang="es-CO"/>
        </a:p>
      </dgm:t>
    </dgm:pt>
    <dgm:pt modelId="{76F9B9BE-097B-4D3F-A78E-9B75586A2868}" type="pres">
      <dgm:prSet presAssocID="{0C958B40-04A0-4AAA-A65E-C96797471A62}" presName="connTx" presStyleLbl="parChTrans1D4" presStyleIdx="3" presStyleCnt="4"/>
      <dgm:spPr/>
      <dgm:t>
        <a:bodyPr/>
        <a:lstStyle/>
        <a:p>
          <a:endParaRPr lang="es-CO"/>
        </a:p>
      </dgm:t>
    </dgm:pt>
    <dgm:pt modelId="{30190F3E-469F-4F42-9527-817072A1F88E}" type="pres">
      <dgm:prSet presAssocID="{057B8467-E861-4F32-921F-164BAD184E63}" presName="root2" presStyleCnt="0"/>
      <dgm:spPr/>
    </dgm:pt>
    <dgm:pt modelId="{62A3AEC5-CC1C-4BBD-A25A-EE1790DDAF17}" type="pres">
      <dgm:prSet presAssocID="{057B8467-E861-4F32-921F-164BAD184E63}" presName="LevelTwoTextNode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200F0564-DB13-4BE4-9D9A-EA990377BB32}" type="pres">
      <dgm:prSet presAssocID="{057B8467-E861-4F32-921F-164BAD184E63}" presName="level3hierChild" presStyleCnt="0"/>
      <dgm:spPr/>
    </dgm:pt>
    <dgm:pt modelId="{131EE2E9-BA66-4C8A-91E6-0FB784AF217E}" type="pres">
      <dgm:prSet presAssocID="{21620584-4EFD-41E8-9DB4-47F4E6B2DD9A}" presName="conn2-1" presStyleLbl="parChTrans1D2" presStyleIdx="2" presStyleCnt="3"/>
      <dgm:spPr/>
      <dgm:t>
        <a:bodyPr/>
        <a:lstStyle/>
        <a:p>
          <a:endParaRPr lang="es-CO"/>
        </a:p>
      </dgm:t>
    </dgm:pt>
    <dgm:pt modelId="{BA8A040F-143F-40F7-95C8-10AE80A868E8}" type="pres">
      <dgm:prSet presAssocID="{21620584-4EFD-41E8-9DB4-47F4E6B2DD9A}" presName="connTx" presStyleLbl="parChTrans1D2" presStyleIdx="2" presStyleCnt="3"/>
      <dgm:spPr/>
      <dgm:t>
        <a:bodyPr/>
        <a:lstStyle/>
        <a:p>
          <a:endParaRPr lang="es-CO"/>
        </a:p>
      </dgm:t>
    </dgm:pt>
    <dgm:pt modelId="{C6E0CAE6-7320-4591-B1FE-10BC78D59352}" type="pres">
      <dgm:prSet presAssocID="{F6201A28-3B54-4182-AF7A-7EDC30FCB195}" presName="root2" presStyleCnt="0"/>
      <dgm:spPr/>
    </dgm:pt>
    <dgm:pt modelId="{10189FB5-A2B2-4FD5-9C84-83BF98BD792E}" type="pres">
      <dgm:prSet presAssocID="{F6201A28-3B54-4182-AF7A-7EDC30FCB195}" presName="LevelTwoTextNode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F0D1CDA-AC09-4A89-AA2E-D8E35EBF0F55}" type="pres">
      <dgm:prSet presAssocID="{F6201A28-3B54-4182-AF7A-7EDC30FCB195}" presName="level3hierChild" presStyleCnt="0"/>
      <dgm:spPr/>
    </dgm:pt>
    <dgm:pt modelId="{BFD4961F-7983-493C-BB30-D7E95350E3F5}" type="pres">
      <dgm:prSet presAssocID="{347CD915-94EA-4DA1-AB16-D799F0B6CC4D}" presName="conn2-1" presStyleLbl="parChTrans1D3" presStyleIdx="2" presStyleCnt="4"/>
      <dgm:spPr/>
      <dgm:t>
        <a:bodyPr/>
        <a:lstStyle/>
        <a:p>
          <a:endParaRPr lang="es-CO"/>
        </a:p>
      </dgm:t>
    </dgm:pt>
    <dgm:pt modelId="{5542371B-7E70-487E-8914-8D850A1048ED}" type="pres">
      <dgm:prSet presAssocID="{347CD915-94EA-4DA1-AB16-D799F0B6CC4D}" presName="connTx" presStyleLbl="parChTrans1D3" presStyleIdx="2" presStyleCnt="4"/>
      <dgm:spPr/>
      <dgm:t>
        <a:bodyPr/>
        <a:lstStyle/>
        <a:p>
          <a:endParaRPr lang="es-CO"/>
        </a:p>
      </dgm:t>
    </dgm:pt>
    <dgm:pt modelId="{A0900872-B6D0-4A70-9683-DFFBFB9154A3}" type="pres">
      <dgm:prSet presAssocID="{730FE813-AEA5-4272-AFF0-BA9624BA0530}" presName="root2" presStyleCnt="0"/>
      <dgm:spPr/>
    </dgm:pt>
    <dgm:pt modelId="{2F642CEE-4A43-4A6F-8760-4A49D9504107}" type="pres">
      <dgm:prSet presAssocID="{730FE813-AEA5-4272-AFF0-BA9624BA0530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33BF8F14-4D5A-4880-AC0D-001E2D3FBB0F}" type="pres">
      <dgm:prSet presAssocID="{730FE813-AEA5-4272-AFF0-BA9624BA0530}" presName="level3hierChild" presStyleCnt="0"/>
      <dgm:spPr/>
    </dgm:pt>
    <dgm:pt modelId="{97FD59F3-A3C5-4940-B9EB-D572087A4714}" type="pres">
      <dgm:prSet presAssocID="{B522FF16-93FD-4F21-8BDA-33E78FA07BB8}" presName="conn2-1" presStyleLbl="parChTrans1D3" presStyleIdx="3" presStyleCnt="4"/>
      <dgm:spPr/>
      <dgm:t>
        <a:bodyPr/>
        <a:lstStyle/>
        <a:p>
          <a:endParaRPr lang="es-CO"/>
        </a:p>
      </dgm:t>
    </dgm:pt>
    <dgm:pt modelId="{FC305F5E-CC7A-4CB2-BFCE-128879ED3DEB}" type="pres">
      <dgm:prSet presAssocID="{B522FF16-93FD-4F21-8BDA-33E78FA07BB8}" presName="connTx" presStyleLbl="parChTrans1D3" presStyleIdx="3" presStyleCnt="4"/>
      <dgm:spPr/>
      <dgm:t>
        <a:bodyPr/>
        <a:lstStyle/>
        <a:p>
          <a:endParaRPr lang="es-CO"/>
        </a:p>
      </dgm:t>
    </dgm:pt>
    <dgm:pt modelId="{A2078D78-06D2-48B3-BEE2-7E269CD2C10B}" type="pres">
      <dgm:prSet presAssocID="{4F26B340-EF5A-4F0E-8E96-365F5E95B033}" presName="root2" presStyleCnt="0"/>
      <dgm:spPr/>
    </dgm:pt>
    <dgm:pt modelId="{A3182E3B-6613-4633-AC12-1F48520922D8}" type="pres">
      <dgm:prSet presAssocID="{4F26B340-EF5A-4F0E-8E96-365F5E95B033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O"/>
        </a:p>
      </dgm:t>
    </dgm:pt>
    <dgm:pt modelId="{D7082A4F-F164-49D9-83E0-01DC59B3011D}" type="pres">
      <dgm:prSet presAssocID="{4F26B340-EF5A-4F0E-8E96-365F5E95B033}" presName="level3hierChild" presStyleCnt="0"/>
      <dgm:spPr/>
    </dgm:pt>
  </dgm:ptLst>
  <dgm:cxnLst>
    <dgm:cxn modelId="{4A17DC79-0324-4D4A-A8AE-124EEE64A9A7}" type="presOf" srcId="{079E8159-B7EB-4832-A228-E2E0CCAA06E0}" destId="{21EE8500-B574-466B-B1E2-E68AE17CFD7E}" srcOrd="0" destOrd="0" presId="urn:microsoft.com/office/officeart/2008/layout/HorizontalMultiLevelHierarchy"/>
    <dgm:cxn modelId="{3A2AEF59-516A-4EF0-8243-501B0660D03D}" type="presOf" srcId="{6C76B3B5-D1FD-431B-A4F7-FF58F5E16724}" destId="{AE641BB0-7CD4-4EA6-9B75-DDB563027BE1}" srcOrd="0" destOrd="0" presId="urn:microsoft.com/office/officeart/2008/layout/HorizontalMultiLevelHierarchy"/>
    <dgm:cxn modelId="{A5C93341-0A82-465A-BE3E-25F751861C67}" type="presOf" srcId="{A420F06C-22CB-48D0-84A2-04B5E41565CD}" destId="{2BF34442-9883-4219-841B-7CE06A9EF73F}" srcOrd="1" destOrd="0" presId="urn:microsoft.com/office/officeart/2008/layout/HorizontalMultiLevelHierarchy"/>
    <dgm:cxn modelId="{8A6AE674-6BEF-462C-BF6E-DD053B896F7D}" srcId="{F6201A28-3B54-4182-AF7A-7EDC30FCB195}" destId="{4F26B340-EF5A-4F0E-8E96-365F5E95B033}" srcOrd="1" destOrd="0" parTransId="{B522FF16-93FD-4F21-8BDA-33E78FA07BB8}" sibTransId="{E1B6F9FF-7C3C-4B1E-95C0-50BDC1864E53}"/>
    <dgm:cxn modelId="{9A213009-3623-48BD-AB9C-3C35FFD0E0E8}" srcId="{B3230545-89B4-4E44-B3BA-B626E76D8598}" destId="{079E8159-B7EB-4832-A228-E2E0CCAA06E0}" srcOrd="1" destOrd="0" parTransId="{5BDA68BB-4ADE-4484-A8E5-58C3B5E5B949}" sibTransId="{073F5A67-3E62-493A-985E-A94CA5E43F72}"/>
    <dgm:cxn modelId="{1BCB3DD2-785F-4FA1-AC6F-8D9EC8640DBE}" srcId="{6114CD1E-B8C3-4EEE-9D7E-4E8A74954844}" destId="{45AA8ED3-379C-4465-885C-BC9964BD2F89}" srcOrd="2" destOrd="0" parTransId="{02F54403-35FB-4D20-9DD6-C4B086D90C29}" sibTransId="{8A89905E-B1A2-49E7-BCEF-0B7F6AC51D79}"/>
    <dgm:cxn modelId="{276372BA-16D8-4E02-9F86-DA18A2CADB4F}" srcId="{A5F8E023-0CC0-4B8A-BEB6-6AD5E56CAA8A}" destId="{B3230545-89B4-4E44-B3BA-B626E76D8598}" srcOrd="0" destOrd="0" parTransId="{D33457B1-0665-4620-9A29-8F6E172FD86F}" sibTransId="{0CBCBBB0-A381-44AF-96F8-BD8BE7D6D64B}"/>
    <dgm:cxn modelId="{84E168B4-581F-42A8-BB39-2EFE69BEEE47}" type="presOf" srcId="{6114CD1E-B8C3-4EEE-9D7E-4E8A74954844}" destId="{C489A036-677B-4EF3-A9F4-DFC01CA868BB}" srcOrd="0" destOrd="0" presId="urn:microsoft.com/office/officeart/2008/layout/HorizontalMultiLevelHierarchy"/>
    <dgm:cxn modelId="{0A9B575F-79E6-400C-92D7-ABEE9B225FF1}" type="presOf" srcId="{605264CF-64B5-423B-9193-2CED100171D4}" destId="{78D4B5A7-E827-4420-BA72-A9F75A808523}" srcOrd="0" destOrd="0" presId="urn:microsoft.com/office/officeart/2008/layout/HorizontalMultiLevelHierarchy"/>
    <dgm:cxn modelId="{62D81D76-6EF7-4D75-BA31-564B940240EE}" type="presOf" srcId="{25CD1704-BC2A-473C-B0F5-D6EC3A19F121}" destId="{EF98C9D9-11BE-452F-BE88-884D2331F1DD}" srcOrd="1" destOrd="0" presId="urn:microsoft.com/office/officeart/2008/layout/HorizontalMultiLevelHierarchy"/>
    <dgm:cxn modelId="{2F1FC9FE-8725-474A-AA85-05C43074AEC3}" type="presOf" srcId="{B2D6A680-37C9-4648-86A2-257091326C81}" destId="{6E4F9378-819C-4233-B28E-2CD0BE891763}" srcOrd="0" destOrd="0" presId="urn:microsoft.com/office/officeart/2008/layout/HorizontalMultiLevelHierarchy"/>
    <dgm:cxn modelId="{5B6362BB-B215-44C0-802F-5366E408453C}" srcId="{B3230545-89B4-4E44-B3BA-B626E76D8598}" destId="{6C76B3B5-D1FD-431B-A4F7-FF58F5E16724}" srcOrd="0" destOrd="0" parTransId="{D5C6A9A0-1646-4B54-9E86-9818BD347DAC}" sibTransId="{77DE35C6-5E0C-43D6-8D4E-C926B1EE6FB9}"/>
    <dgm:cxn modelId="{25BFAC68-3661-436B-8C38-CC0039A8AEE3}" type="presOf" srcId="{25CD1704-BC2A-473C-B0F5-D6EC3A19F121}" destId="{0C0F53EA-08A0-4043-B362-10032691DF55}" srcOrd="0" destOrd="0" presId="urn:microsoft.com/office/officeart/2008/layout/HorizontalMultiLevelHierarchy"/>
    <dgm:cxn modelId="{CE7293A1-9024-49B2-A331-A171C5BF4D08}" type="presOf" srcId="{E63E36CB-EFA5-4DD2-841D-28057A5DF47E}" destId="{8E225652-891F-4E65-BC8E-EB6692363822}" srcOrd="0" destOrd="0" presId="urn:microsoft.com/office/officeart/2008/layout/HorizontalMultiLevelHierarchy"/>
    <dgm:cxn modelId="{C9A282B9-CD31-4234-B29B-5749041A2CA7}" srcId="{079E8159-B7EB-4832-A228-E2E0CCAA06E0}" destId="{6114CD1E-B8C3-4EEE-9D7E-4E8A74954844}" srcOrd="0" destOrd="0" parTransId="{A420F06C-22CB-48D0-84A2-04B5E41565CD}" sibTransId="{9EE1401C-A502-44FC-AB35-DBAC0AFD1096}"/>
    <dgm:cxn modelId="{168A29D4-C8F4-4482-BF72-90B7A52A26FB}" type="presOf" srcId="{45AA8ED3-379C-4465-885C-BC9964BD2F89}" destId="{8DA1485E-DBF2-4A1C-8750-9F780F61856E}" srcOrd="0" destOrd="0" presId="urn:microsoft.com/office/officeart/2008/layout/HorizontalMultiLevelHierarchy"/>
    <dgm:cxn modelId="{897125FB-E124-4781-8304-0BF7C6CD0C92}" srcId="{B3230545-89B4-4E44-B3BA-B626E76D8598}" destId="{F6201A28-3B54-4182-AF7A-7EDC30FCB195}" srcOrd="2" destOrd="0" parTransId="{21620584-4EFD-41E8-9DB4-47F4E6B2DD9A}" sibTransId="{0E3AD569-70A6-4846-80ED-598ACFE55951}"/>
    <dgm:cxn modelId="{DBF921F2-B59C-4589-A957-7B186181F22F}" type="presOf" srcId="{D5C6A9A0-1646-4B54-9E86-9818BD347DAC}" destId="{D1485160-D4FC-42CF-B6C8-8FEA1B6773CB}" srcOrd="0" destOrd="0" presId="urn:microsoft.com/office/officeart/2008/layout/HorizontalMultiLevelHierarchy"/>
    <dgm:cxn modelId="{99DF9A5B-32BA-403D-A71A-D63826614231}" type="presOf" srcId="{605264CF-64B5-423B-9193-2CED100171D4}" destId="{3595D730-93A1-4FCB-A866-AEE1F2B7F331}" srcOrd="1" destOrd="0" presId="urn:microsoft.com/office/officeart/2008/layout/HorizontalMultiLevelHierarchy"/>
    <dgm:cxn modelId="{9F765691-E6EF-4F3B-A4E1-5FE625C04ED0}" srcId="{6114CD1E-B8C3-4EEE-9D7E-4E8A74954844}" destId="{057B8467-E861-4F32-921F-164BAD184E63}" srcOrd="3" destOrd="0" parTransId="{0C958B40-04A0-4AAA-A65E-C96797471A62}" sibTransId="{06F6895A-A7B9-4BDF-B11A-01A01D5F2647}"/>
    <dgm:cxn modelId="{6300EC66-55E0-48C7-A25E-58958E4304A8}" type="presOf" srcId="{B522FF16-93FD-4F21-8BDA-33E78FA07BB8}" destId="{FC305F5E-CC7A-4CB2-BFCE-128879ED3DEB}" srcOrd="1" destOrd="0" presId="urn:microsoft.com/office/officeart/2008/layout/HorizontalMultiLevelHierarchy"/>
    <dgm:cxn modelId="{E8D2C508-6229-45A0-AF42-753C954D6A30}" srcId="{6114CD1E-B8C3-4EEE-9D7E-4E8A74954844}" destId="{57B6A502-FF8A-4858-838E-456CFAE66742}" srcOrd="0" destOrd="0" parTransId="{25CD1704-BC2A-473C-B0F5-D6EC3A19F121}" sibTransId="{B1A798DA-6680-4ACA-87A8-6AD5225F804A}"/>
    <dgm:cxn modelId="{1D28C561-2407-4058-BA8C-9B7C1DFCE684}" type="presOf" srcId="{0C958B40-04A0-4AAA-A65E-C96797471A62}" destId="{76F9B9BE-097B-4D3F-A78E-9B75586A2868}" srcOrd="1" destOrd="0" presId="urn:microsoft.com/office/officeart/2008/layout/HorizontalMultiLevelHierarchy"/>
    <dgm:cxn modelId="{876965AA-3282-4147-BDB3-4939FC803382}" type="presOf" srcId="{D5C6A9A0-1646-4B54-9E86-9818BD347DAC}" destId="{4661F1E9-55A0-4BDD-B050-A91F5C7B9420}" srcOrd="1" destOrd="0" presId="urn:microsoft.com/office/officeart/2008/layout/HorizontalMultiLevelHierarchy"/>
    <dgm:cxn modelId="{88D11D44-310D-4857-A358-E8BD11050689}" srcId="{6114CD1E-B8C3-4EEE-9D7E-4E8A74954844}" destId="{B2D6A680-37C9-4648-86A2-257091326C81}" srcOrd="1" destOrd="0" parTransId="{E63E36CB-EFA5-4DD2-841D-28057A5DF47E}" sibTransId="{473B91AD-0259-4310-A5EF-F662608F3546}"/>
    <dgm:cxn modelId="{10DA0EFA-8BEB-4591-9AFC-18E9C6325790}" type="presOf" srcId="{57B6A502-FF8A-4858-838E-456CFAE66742}" destId="{B715E7C6-DDC8-437F-B56C-31C6DA011786}" srcOrd="0" destOrd="0" presId="urn:microsoft.com/office/officeart/2008/layout/HorizontalMultiLevelHierarchy"/>
    <dgm:cxn modelId="{8FA0D414-BAEE-44F2-BC27-3C9D4CA5F4EE}" type="presOf" srcId="{972C6CA7-380F-4F85-AC7E-445D1F0B69CD}" destId="{AF53C728-1635-4F07-AA45-BA56740CD3EB}" srcOrd="0" destOrd="0" presId="urn:microsoft.com/office/officeart/2008/layout/HorizontalMultiLevelHierarchy"/>
    <dgm:cxn modelId="{C194A7A2-5032-4135-AF74-9A10940D5544}" type="presOf" srcId="{B3230545-89B4-4E44-B3BA-B626E76D8598}" destId="{33FECD2E-BC03-4858-A34C-82E756973712}" srcOrd="0" destOrd="0" presId="urn:microsoft.com/office/officeart/2008/layout/HorizontalMultiLevelHierarchy"/>
    <dgm:cxn modelId="{D30A7DA7-F72D-4AD4-A42D-F6B623BD2838}" type="presOf" srcId="{0C958B40-04A0-4AAA-A65E-C96797471A62}" destId="{C967157F-35B8-46A0-83CE-288C98109B75}" srcOrd="0" destOrd="0" presId="urn:microsoft.com/office/officeart/2008/layout/HorizontalMultiLevelHierarchy"/>
    <dgm:cxn modelId="{F2E5C181-3F69-482E-A3A6-E5071605D59F}" type="presOf" srcId="{A420F06C-22CB-48D0-84A2-04B5E41565CD}" destId="{C7BAF6FD-6F2E-4E07-A3C0-A7A2280C494F}" srcOrd="0" destOrd="0" presId="urn:microsoft.com/office/officeart/2008/layout/HorizontalMultiLevelHierarchy"/>
    <dgm:cxn modelId="{6CE3BE32-DD20-4BF2-A975-7C8DD03DF7A7}" type="presOf" srcId="{02F54403-35FB-4D20-9DD6-C4B086D90C29}" destId="{F05DDCB0-8FB9-44C3-8A7A-8B242C3D4804}" srcOrd="1" destOrd="0" presId="urn:microsoft.com/office/officeart/2008/layout/HorizontalMultiLevelHierarchy"/>
    <dgm:cxn modelId="{A0476AE7-790B-4D61-89CE-AD9ED3BDFF2C}" type="presOf" srcId="{347CD915-94EA-4DA1-AB16-D799F0B6CC4D}" destId="{BFD4961F-7983-493C-BB30-D7E95350E3F5}" srcOrd="0" destOrd="0" presId="urn:microsoft.com/office/officeart/2008/layout/HorizontalMultiLevelHierarchy"/>
    <dgm:cxn modelId="{147763DE-DE49-495E-91F1-3AE661120C47}" type="presOf" srcId="{730FE813-AEA5-4272-AFF0-BA9624BA0530}" destId="{2F642CEE-4A43-4A6F-8760-4A49D9504107}" srcOrd="0" destOrd="0" presId="urn:microsoft.com/office/officeart/2008/layout/HorizontalMultiLevelHierarchy"/>
    <dgm:cxn modelId="{3B2A1979-97F8-469C-86A6-953B5A22514F}" type="presOf" srcId="{4F26B340-EF5A-4F0E-8E96-365F5E95B033}" destId="{A3182E3B-6613-4633-AC12-1F48520922D8}" srcOrd="0" destOrd="0" presId="urn:microsoft.com/office/officeart/2008/layout/HorizontalMultiLevelHierarchy"/>
    <dgm:cxn modelId="{01B7F13D-3528-4F81-B4F3-0C6AB1E699CA}" type="presOf" srcId="{057B8467-E861-4F32-921F-164BAD184E63}" destId="{62A3AEC5-CC1C-4BBD-A25A-EE1790DDAF17}" srcOrd="0" destOrd="0" presId="urn:microsoft.com/office/officeart/2008/layout/HorizontalMultiLevelHierarchy"/>
    <dgm:cxn modelId="{8DC380AB-6B9A-443D-BA07-C7FC9AF46097}" type="presOf" srcId="{B522FF16-93FD-4F21-8BDA-33E78FA07BB8}" destId="{97FD59F3-A3C5-4940-B9EB-D572087A4714}" srcOrd="0" destOrd="0" presId="urn:microsoft.com/office/officeart/2008/layout/HorizontalMultiLevelHierarchy"/>
    <dgm:cxn modelId="{2646DADC-8A37-4DBD-ABB1-94A28DB1EC8F}" type="presOf" srcId="{21620584-4EFD-41E8-9DB4-47F4E6B2DD9A}" destId="{131EE2E9-BA66-4C8A-91E6-0FB784AF217E}" srcOrd="0" destOrd="0" presId="urn:microsoft.com/office/officeart/2008/layout/HorizontalMultiLevelHierarchy"/>
    <dgm:cxn modelId="{3730584F-5CE9-41D8-882B-F165EC874DD3}" type="presOf" srcId="{21620584-4EFD-41E8-9DB4-47F4E6B2DD9A}" destId="{BA8A040F-143F-40F7-95C8-10AE80A868E8}" srcOrd="1" destOrd="0" presId="urn:microsoft.com/office/officeart/2008/layout/HorizontalMultiLevelHierarchy"/>
    <dgm:cxn modelId="{93919C98-9F6C-4B71-AE34-29479A1D7BA3}" srcId="{6C76B3B5-D1FD-431B-A4F7-FF58F5E16724}" destId="{972C6CA7-380F-4F85-AC7E-445D1F0B69CD}" srcOrd="0" destOrd="0" parTransId="{605264CF-64B5-423B-9193-2CED100171D4}" sibTransId="{23AC0F7B-CC77-48FE-923A-DD765203FAC6}"/>
    <dgm:cxn modelId="{72681CDC-5CF7-40B6-BAEA-68A4533CB6E2}" type="presOf" srcId="{F6201A28-3B54-4182-AF7A-7EDC30FCB195}" destId="{10189FB5-A2B2-4FD5-9C84-83BF98BD792E}" srcOrd="0" destOrd="0" presId="urn:microsoft.com/office/officeart/2008/layout/HorizontalMultiLevelHierarchy"/>
    <dgm:cxn modelId="{26A699DA-6F73-4471-9C7B-08BF6183F1A6}" srcId="{F6201A28-3B54-4182-AF7A-7EDC30FCB195}" destId="{730FE813-AEA5-4272-AFF0-BA9624BA0530}" srcOrd="0" destOrd="0" parTransId="{347CD915-94EA-4DA1-AB16-D799F0B6CC4D}" sibTransId="{DAF6F660-1D0C-4A8C-B98B-C766FDAC7292}"/>
    <dgm:cxn modelId="{6AF0DC34-1BB2-4FA0-A56A-90D71E2241FD}" type="presOf" srcId="{02F54403-35FB-4D20-9DD6-C4B086D90C29}" destId="{FC115F4B-DDF2-4666-87F1-A1B5BB405399}" srcOrd="0" destOrd="0" presId="urn:microsoft.com/office/officeart/2008/layout/HorizontalMultiLevelHierarchy"/>
    <dgm:cxn modelId="{EEA7E677-C17C-4591-A8E5-3E324561018E}" type="presOf" srcId="{5BDA68BB-4ADE-4484-A8E5-58C3B5E5B949}" destId="{61A59D2A-B7E1-4710-972C-AE5C1401F532}" srcOrd="0" destOrd="0" presId="urn:microsoft.com/office/officeart/2008/layout/HorizontalMultiLevelHierarchy"/>
    <dgm:cxn modelId="{3C7D68E9-1C58-4259-8323-B308C9BF8F3F}" type="presOf" srcId="{E63E36CB-EFA5-4DD2-841D-28057A5DF47E}" destId="{2DD0E6E7-C480-4823-92A5-E0E0CE1FFD9B}" srcOrd="1" destOrd="0" presId="urn:microsoft.com/office/officeart/2008/layout/HorizontalMultiLevelHierarchy"/>
    <dgm:cxn modelId="{42EAD338-4C7B-449B-AA6D-6C010F199C79}" type="presOf" srcId="{5BDA68BB-4ADE-4484-A8E5-58C3B5E5B949}" destId="{34D9B7BF-C772-4F98-B575-0E4664A74900}" srcOrd="1" destOrd="0" presId="urn:microsoft.com/office/officeart/2008/layout/HorizontalMultiLevelHierarchy"/>
    <dgm:cxn modelId="{973A4103-A88F-448E-AA4E-FE57F8040F89}" type="presOf" srcId="{A5F8E023-0CC0-4B8A-BEB6-6AD5E56CAA8A}" destId="{99247A31-826C-4970-910D-17E48BA13D14}" srcOrd="0" destOrd="0" presId="urn:microsoft.com/office/officeart/2008/layout/HorizontalMultiLevelHierarchy"/>
    <dgm:cxn modelId="{A7236A56-9979-44B4-A568-E24536E13B59}" type="presOf" srcId="{347CD915-94EA-4DA1-AB16-D799F0B6CC4D}" destId="{5542371B-7E70-487E-8914-8D850A1048ED}" srcOrd="1" destOrd="0" presId="urn:microsoft.com/office/officeart/2008/layout/HorizontalMultiLevelHierarchy"/>
    <dgm:cxn modelId="{AAC89696-D148-4F6F-8867-30F7CAD84A9C}" type="presParOf" srcId="{99247A31-826C-4970-910D-17E48BA13D14}" destId="{DAAF3B93-20E8-4823-81C8-AC008E622D7D}" srcOrd="0" destOrd="0" presId="urn:microsoft.com/office/officeart/2008/layout/HorizontalMultiLevelHierarchy"/>
    <dgm:cxn modelId="{E2F124F5-ECCA-4E73-8C96-613F2EA46EA1}" type="presParOf" srcId="{DAAF3B93-20E8-4823-81C8-AC008E622D7D}" destId="{33FECD2E-BC03-4858-A34C-82E756973712}" srcOrd="0" destOrd="0" presId="urn:microsoft.com/office/officeart/2008/layout/HorizontalMultiLevelHierarchy"/>
    <dgm:cxn modelId="{AF3387F6-0EB9-4AF9-9E01-2BA8BC4FD2E0}" type="presParOf" srcId="{DAAF3B93-20E8-4823-81C8-AC008E622D7D}" destId="{2F562F1B-B41E-41EF-8012-EAC84C4D7D1F}" srcOrd="1" destOrd="0" presId="urn:microsoft.com/office/officeart/2008/layout/HorizontalMultiLevelHierarchy"/>
    <dgm:cxn modelId="{F3716C43-6F24-4952-941D-3D104DDFC7DF}" type="presParOf" srcId="{2F562F1B-B41E-41EF-8012-EAC84C4D7D1F}" destId="{D1485160-D4FC-42CF-B6C8-8FEA1B6773CB}" srcOrd="0" destOrd="0" presId="urn:microsoft.com/office/officeart/2008/layout/HorizontalMultiLevelHierarchy"/>
    <dgm:cxn modelId="{268FEBE8-F9B9-4690-85A2-69D629A23BFC}" type="presParOf" srcId="{D1485160-D4FC-42CF-B6C8-8FEA1B6773CB}" destId="{4661F1E9-55A0-4BDD-B050-A91F5C7B9420}" srcOrd="0" destOrd="0" presId="urn:microsoft.com/office/officeart/2008/layout/HorizontalMultiLevelHierarchy"/>
    <dgm:cxn modelId="{8005044F-E9B6-4618-98F2-8EB1CB4D275D}" type="presParOf" srcId="{2F562F1B-B41E-41EF-8012-EAC84C4D7D1F}" destId="{C8D021D2-43C9-4AE3-86A1-DA2924B6471C}" srcOrd="1" destOrd="0" presId="urn:microsoft.com/office/officeart/2008/layout/HorizontalMultiLevelHierarchy"/>
    <dgm:cxn modelId="{BC356B73-AA47-40A0-A8C5-45CB11CB50CC}" type="presParOf" srcId="{C8D021D2-43C9-4AE3-86A1-DA2924B6471C}" destId="{AE641BB0-7CD4-4EA6-9B75-DDB563027BE1}" srcOrd="0" destOrd="0" presId="urn:microsoft.com/office/officeart/2008/layout/HorizontalMultiLevelHierarchy"/>
    <dgm:cxn modelId="{63B2E871-8C4D-4670-81D9-C448D6ED262C}" type="presParOf" srcId="{C8D021D2-43C9-4AE3-86A1-DA2924B6471C}" destId="{27C26711-7ECE-4327-9EA6-8CB03D6C46EA}" srcOrd="1" destOrd="0" presId="urn:microsoft.com/office/officeart/2008/layout/HorizontalMultiLevelHierarchy"/>
    <dgm:cxn modelId="{8C994DD9-F50B-46DA-8E5D-DD69E580DCBC}" type="presParOf" srcId="{27C26711-7ECE-4327-9EA6-8CB03D6C46EA}" destId="{78D4B5A7-E827-4420-BA72-A9F75A808523}" srcOrd="0" destOrd="0" presId="urn:microsoft.com/office/officeart/2008/layout/HorizontalMultiLevelHierarchy"/>
    <dgm:cxn modelId="{57D35536-FB28-49BF-906B-DB9CBECE01D8}" type="presParOf" srcId="{78D4B5A7-E827-4420-BA72-A9F75A808523}" destId="{3595D730-93A1-4FCB-A866-AEE1F2B7F331}" srcOrd="0" destOrd="0" presId="urn:microsoft.com/office/officeart/2008/layout/HorizontalMultiLevelHierarchy"/>
    <dgm:cxn modelId="{E4470524-0C44-4F27-A731-B92E5BF0F9C2}" type="presParOf" srcId="{27C26711-7ECE-4327-9EA6-8CB03D6C46EA}" destId="{EC98BDAC-CBE6-4FC9-A939-EAB4E6E156F3}" srcOrd="1" destOrd="0" presId="urn:microsoft.com/office/officeart/2008/layout/HorizontalMultiLevelHierarchy"/>
    <dgm:cxn modelId="{9534B0AD-E0D4-4AC5-8F08-76CC0491B2D6}" type="presParOf" srcId="{EC98BDAC-CBE6-4FC9-A939-EAB4E6E156F3}" destId="{AF53C728-1635-4F07-AA45-BA56740CD3EB}" srcOrd="0" destOrd="0" presId="urn:microsoft.com/office/officeart/2008/layout/HorizontalMultiLevelHierarchy"/>
    <dgm:cxn modelId="{9C79290E-F891-4514-A199-A91238EB144F}" type="presParOf" srcId="{EC98BDAC-CBE6-4FC9-A939-EAB4E6E156F3}" destId="{E7017BBE-716F-4F79-910C-B282851B8FF6}" srcOrd="1" destOrd="0" presId="urn:microsoft.com/office/officeart/2008/layout/HorizontalMultiLevelHierarchy"/>
    <dgm:cxn modelId="{D2EEECE5-DEEE-4F82-BB2B-D4FCD5759804}" type="presParOf" srcId="{2F562F1B-B41E-41EF-8012-EAC84C4D7D1F}" destId="{61A59D2A-B7E1-4710-972C-AE5C1401F532}" srcOrd="2" destOrd="0" presId="urn:microsoft.com/office/officeart/2008/layout/HorizontalMultiLevelHierarchy"/>
    <dgm:cxn modelId="{2CAF84E3-34C4-4571-A39E-85CE83301AE2}" type="presParOf" srcId="{61A59D2A-B7E1-4710-972C-AE5C1401F532}" destId="{34D9B7BF-C772-4F98-B575-0E4664A74900}" srcOrd="0" destOrd="0" presId="urn:microsoft.com/office/officeart/2008/layout/HorizontalMultiLevelHierarchy"/>
    <dgm:cxn modelId="{77261650-D4C0-4044-8071-188913539C8F}" type="presParOf" srcId="{2F562F1B-B41E-41EF-8012-EAC84C4D7D1F}" destId="{81C15B44-217D-4FB0-ACFE-73091999FEE0}" srcOrd="3" destOrd="0" presId="urn:microsoft.com/office/officeart/2008/layout/HorizontalMultiLevelHierarchy"/>
    <dgm:cxn modelId="{85C24412-82C7-4342-A7C2-23FB233965BF}" type="presParOf" srcId="{81C15B44-217D-4FB0-ACFE-73091999FEE0}" destId="{21EE8500-B574-466B-B1E2-E68AE17CFD7E}" srcOrd="0" destOrd="0" presId="urn:microsoft.com/office/officeart/2008/layout/HorizontalMultiLevelHierarchy"/>
    <dgm:cxn modelId="{961A3AE7-0B57-497D-9432-B9BF68A834EA}" type="presParOf" srcId="{81C15B44-217D-4FB0-ACFE-73091999FEE0}" destId="{45ADF32F-73D3-4028-AF42-4006FA7677F4}" srcOrd="1" destOrd="0" presId="urn:microsoft.com/office/officeart/2008/layout/HorizontalMultiLevelHierarchy"/>
    <dgm:cxn modelId="{C2EEB6B7-7839-4373-B94A-0E68EB5C4842}" type="presParOf" srcId="{45ADF32F-73D3-4028-AF42-4006FA7677F4}" destId="{C7BAF6FD-6F2E-4E07-A3C0-A7A2280C494F}" srcOrd="0" destOrd="0" presId="urn:microsoft.com/office/officeart/2008/layout/HorizontalMultiLevelHierarchy"/>
    <dgm:cxn modelId="{396BACE1-E7CD-45A4-A344-EA4804E3F02B}" type="presParOf" srcId="{C7BAF6FD-6F2E-4E07-A3C0-A7A2280C494F}" destId="{2BF34442-9883-4219-841B-7CE06A9EF73F}" srcOrd="0" destOrd="0" presId="urn:microsoft.com/office/officeart/2008/layout/HorizontalMultiLevelHierarchy"/>
    <dgm:cxn modelId="{460EA055-170B-4E67-BC46-9F76AFA8E40A}" type="presParOf" srcId="{45ADF32F-73D3-4028-AF42-4006FA7677F4}" destId="{2A1412FC-A023-437C-B556-15EE5798178C}" srcOrd="1" destOrd="0" presId="urn:microsoft.com/office/officeart/2008/layout/HorizontalMultiLevelHierarchy"/>
    <dgm:cxn modelId="{39932A9F-D451-4C23-BBFE-CDAEF766163F}" type="presParOf" srcId="{2A1412FC-A023-437C-B556-15EE5798178C}" destId="{C489A036-677B-4EF3-A9F4-DFC01CA868BB}" srcOrd="0" destOrd="0" presId="urn:microsoft.com/office/officeart/2008/layout/HorizontalMultiLevelHierarchy"/>
    <dgm:cxn modelId="{530157D7-ECCD-4464-9ADA-7323A3CB3A03}" type="presParOf" srcId="{2A1412FC-A023-437C-B556-15EE5798178C}" destId="{35661A55-07B8-41DF-8020-CBFCB857C010}" srcOrd="1" destOrd="0" presId="urn:microsoft.com/office/officeart/2008/layout/HorizontalMultiLevelHierarchy"/>
    <dgm:cxn modelId="{606CB17D-14F5-4751-894A-44263F4C34CA}" type="presParOf" srcId="{35661A55-07B8-41DF-8020-CBFCB857C010}" destId="{0C0F53EA-08A0-4043-B362-10032691DF55}" srcOrd="0" destOrd="0" presId="urn:microsoft.com/office/officeart/2008/layout/HorizontalMultiLevelHierarchy"/>
    <dgm:cxn modelId="{4D3F4790-029D-42A1-A481-CB3EB0B8CAE7}" type="presParOf" srcId="{0C0F53EA-08A0-4043-B362-10032691DF55}" destId="{EF98C9D9-11BE-452F-BE88-884D2331F1DD}" srcOrd="0" destOrd="0" presId="urn:microsoft.com/office/officeart/2008/layout/HorizontalMultiLevelHierarchy"/>
    <dgm:cxn modelId="{323BDE98-DBDC-4EE5-BC2B-D19B191AA8DB}" type="presParOf" srcId="{35661A55-07B8-41DF-8020-CBFCB857C010}" destId="{74CF54B6-228B-4411-AA07-60E9DFEDC512}" srcOrd="1" destOrd="0" presId="urn:microsoft.com/office/officeart/2008/layout/HorizontalMultiLevelHierarchy"/>
    <dgm:cxn modelId="{EFDF792A-BB2C-4F25-9D2F-D49B61A33015}" type="presParOf" srcId="{74CF54B6-228B-4411-AA07-60E9DFEDC512}" destId="{B715E7C6-DDC8-437F-B56C-31C6DA011786}" srcOrd="0" destOrd="0" presId="urn:microsoft.com/office/officeart/2008/layout/HorizontalMultiLevelHierarchy"/>
    <dgm:cxn modelId="{590DFC47-125C-4C95-B33F-583F450127CA}" type="presParOf" srcId="{74CF54B6-228B-4411-AA07-60E9DFEDC512}" destId="{8330DC5E-B296-439B-84AE-771FD96E086C}" srcOrd="1" destOrd="0" presId="urn:microsoft.com/office/officeart/2008/layout/HorizontalMultiLevelHierarchy"/>
    <dgm:cxn modelId="{F467CAD0-5A9F-4C8B-AE3D-AC6FEB7706A3}" type="presParOf" srcId="{35661A55-07B8-41DF-8020-CBFCB857C010}" destId="{8E225652-891F-4E65-BC8E-EB6692363822}" srcOrd="2" destOrd="0" presId="urn:microsoft.com/office/officeart/2008/layout/HorizontalMultiLevelHierarchy"/>
    <dgm:cxn modelId="{65F90064-D6A3-47C6-8DF2-AC6350836DF2}" type="presParOf" srcId="{8E225652-891F-4E65-BC8E-EB6692363822}" destId="{2DD0E6E7-C480-4823-92A5-E0E0CE1FFD9B}" srcOrd="0" destOrd="0" presId="urn:microsoft.com/office/officeart/2008/layout/HorizontalMultiLevelHierarchy"/>
    <dgm:cxn modelId="{0E142C84-FC5C-4267-B375-40F6A216C877}" type="presParOf" srcId="{35661A55-07B8-41DF-8020-CBFCB857C010}" destId="{41CA2F68-4A04-440C-B007-BF4F1DDF53CC}" srcOrd="3" destOrd="0" presId="urn:microsoft.com/office/officeart/2008/layout/HorizontalMultiLevelHierarchy"/>
    <dgm:cxn modelId="{8AE87BC5-92BC-4F2D-836A-5E5E8943BFA0}" type="presParOf" srcId="{41CA2F68-4A04-440C-B007-BF4F1DDF53CC}" destId="{6E4F9378-819C-4233-B28E-2CD0BE891763}" srcOrd="0" destOrd="0" presId="urn:microsoft.com/office/officeart/2008/layout/HorizontalMultiLevelHierarchy"/>
    <dgm:cxn modelId="{E5DF5145-4F1C-44FB-9BBC-DB88A22E3002}" type="presParOf" srcId="{41CA2F68-4A04-440C-B007-BF4F1DDF53CC}" destId="{78DF3B2B-3BEE-4BAE-BABD-70EEACC7BA27}" srcOrd="1" destOrd="0" presId="urn:microsoft.com/office/officeart/2008/layout/HorizontalMultiLevelHierarchy"/>
    <dgm:cxn modelId="{E8833C16-6BAE-4B41-8F62-CAF4FDD9076D}" type="presParOf" srcId="{35661A55-07B8-41DF-8020-CBFCB857C010}" destId="{FC115F4B-DDF2-4666-87F1-A1B5BB405399}" srcOrd="4" destOrd="0" presId="urn:microsoft.com/office/officeart/2008/layout/HorizontalMultiLevelHierarchy"/>
    <dgm:cxn modelId="{B3EBE170-C1A1-48C9-959B-89F8791CE392}" type="presParOf" srcId="{FC115F4B-DDF2-4666-87F1-A1B5BB405399}" destId="{F05DDCB0-8FB9-44C3-8A7A-8B242C3D4804}" srcOrd="0" destOrd="0" presId="urn:microsoft.com/office/officeart/2008/layout/HorizontalMultiLevelHierarchy"/>
    <dgm:cxn modelId="{C013A687-A953-4663-A1DA-BB425E153956}" type="presParOf" srcId="{35661A55-07B8-41DF-8020-CBFCB857C010}" destId="{ABD5471E-9371-4E52-9B39-76A7E184E660}" srcOrd="5" destOrd="0" presId="urn:microsoft.com/office/officeart/2008/layout/HorizontalMultiLevelHierarchy"/>
    <dgm:cxn modelId="{DF2C18C8-F299-4AE8-ADAE-3A60EEAA7198}" type="presParOf" srcId="{ABD5471E-9371-4E52-9B39-76A7E184E660}" destId="{8DA1485E-DBF2-4A1C-8750-9F780F61856E}" srcOrd="0" destOrd="0" presId="urn:microsoft.com/office/officeart/2008/layout/HorizontalMultiLevelHierarchy"/>
    <dgm:cxn modelId="{ECFE28D7-0ADE-4103-AC22-AEF18D9A3DE8}" type="presParOf" srcId="{ABD5471E-9371-4E52-9B39-76A7E184E660}" destId="{CF5C31CD-0502-4BA6-885C-ABB2F4F4531E}" srcOrd="1" destOrd="0" presId="urn:microsoft.com/office/officeart/2008/layout/HorizontalMultiLevelHierarchy"/>
    <dgm:cxn modelId="{735AE598-A37B-43B2-8C38-9FC2F0BBCA68}" type="presParOf" srcId="{35661A55-07B8-41DF-8020-CBFCB857C010}" destId="{C967157F-35B8-46A0-83CE-288C98109B75}" srcOrd="6" destOrd="0" presId="urn:microsoft.com/office/officeart/2008/layout/HorizontalMultiLevelHierarchy"/>
    <dgm:cxn modelId="{2CC9D902-57E1-49EB-B67B-10CA29461FFC}" type="presParOf" srcId="{C967157F-35B8-46A0-83CE-288C98109B75}" destId="{76F9B9BE-097B-4D3F-A78E-9B75586A2868}" srcOrd="0" destOrd="0" presId="urn:microsoft.com/office/officeart/2008/layout/HorizontalMultiLevelHierarchy"/>
    <dgm:cxn modelId="{B803748D-3E42-4795-A5F8-7C8685565891}" type="presParOf" srcId="{35661A55-07B8-41DF-8020-CBFCB857C010}" destId="{30190F3E-469F-4F42-9527-817072A1F88E}" srcOrd="7" destOrd="0" presId="urn:microsoft.com/office/officeart/2008/layout/HorizontalMultiLevelHierarchy"/>
    <dgm:cxn modelId="{155E4F87-8727-44D4-887E-C0872124E47A}" type="presParOf" srcId="{30190F3E-469F-4F42-9527-817072A1F88E}" destId="{62A3AEC5-CC1C-4BBD-A25A-EE1790DDAF17}" srcOrd="0" destOrd="0" presId="urn:microsoft.com/office/officeart/2008/layout/HorizontalMultiLevelHierarchy"/>
    <dgm:cxn modelId="{4BD73874-4318-4FF2-9088-44123DE6F663}" type="presParOf" srcId="{30190F3E-469F-4F42-9527-817072A1F88E}" destId="{200F0564-DB13-4BE4-9D9A-EA990377BB32}" srcOrd="1" destOrd="0" presId="urn:microsoft.com/office/officeart/2008/layout/HorizontalMultiLevelHierarchy"/>
    <dgm:cxn modelId="{104C1CEB-5B19-4856-B17F-DF9E38763D47}" type="presParOf" srcId="{2F562F1B-B41E-41EF-8012-EAC84C4D7D1F}" destId="{131EE2E9-BA66-4C8A-91E6-0FB784AF217E}" srcOrd="4" destOrd="0" presId="urn:microsoft.com/office/officeart/2008/layout/HorizontalMultiLevelHierarchy"/>
    <dgm:cxn modelId="{391C324F-0E59-4CCB-ADD1-44839489F5CF}" type="presParOf" srcId="{131EE2E9-BA66-4C8A-91E6-0FB784AF217E}" destId="{BA8A040F-143F-40F7-95C8-10AE80A868E8}" srcOrd="0" destOrd="0" presId="urn:microsoft.com/office/officeart/2008/layout/HorizontalMultiLevelHierarchy"/>
    <dgm:cxn modelId="{47A1579D-4C1D-4775-AAB6-B5F49B05F9FA}" type="presParOf" srcId="{2F562F1B-B41E-41EF-8012-EAC84C4D7D1F}" destId="{C6E0CAE6-7320-4591-B1FE-10BC78D59352}" srcOrd="5" destOrd="0" presId="urn:microsoft.com/office/officeart/2008/layout/HorizontalMultiLevelHierarchy"/>
    <dgm:cxn modelId="{D2DDF48A-7545-4700-AAF0-5B170E0DBD02}" type="presParOf" srcId="{C6E0CAE6-7320-4591-B1FE-10BC78D59352}" destId="{10189FB5-A2B2-4FD5-9C84-83BF98BD792E}" srcOrd="0" destOrd="0" presId="urn:microsoft.com/office/officeart/2008/layout/HorizontalMultiLevelHierarchy"/>
    <dgm:cxn modelId="{EAFCF1E3-3C91-4260-9117-8E7B737AE430}" type="presParOf" srcId="{C6E0CAE6-7320-4591-B1FE-10BC78D59352}" destId="{3F0D1CDA-AC09-4A89-AA2E-D8E35EBF0F55}" srcOrd="1" destOrd="0" presId="urn:microsoft.com/office/officeart/2008/layout/HorizontalMultiLevelHierarchy"/>
    <dgm:cxn modelId="{EFB1439B-1D08-44A5-A546-C149F1D652E4}" type="presParOf" srcId="{3F0D1CDA-AC09-4A89-AA2E-D8E35EBF0F55}" destId="{BFD4961F-7983-493C-BB30-D7E95350E3F5}" srcOrd="0" destOrd="0" presId="urn:microsoft.com/office/officeart/2008/layout/HorizontalMultiLevelHierarchy"/>
    <dgm:cxn modelId="{CA0BA9E2-A5E3-4F47-9250-1EB9BDAFA39B}" type="presParOf" srcId="{BFD4961F-7983-493C-BB30-D7E95350E3F5}" destId="{5542371B-7E70-487E-8914-8D850A1048ED}" srcOrd="0" destOrd="0" presId="urn:microsoft.com/office/officeart/2008/layout/HorizontalMultiLevelHierarchy"/>
    <dgm:cxn modelId="{73DBF84C-4FD7-4B38-A404-784EC0F99AC1}" type="presParOf" srcId="{3F0D1CDA-AC09-4A89-AA2E-D8E35EBF0F55}" destId="{A0900872-B6D0-4A70-9683-DFFBFB9154A3}" srcOrd="1" destOrd="0" presId="urn:microsoft.com/office/officeart/2008/layout/HorizontalMultiLevelHierarchy"/>
    <dgm:cxn modelId="{4D48FB09-2534-4110-8AC4-5689BCA4898B}" type="presParOf" srcId="{A0900872-B6D0-4A70-9683-DFFBFB9154A3}" destId="{2F642CEE-4A43-4A6F-8760-4A49D9504107}" srcOrd="0" destOrd="0" presId="urn:microsoft.com/office/officeart/2008/layout/HorizontalMultiLevelHierarchy"/>
    <dgm:cxn modelId="{15323BEA-6A20-4199-AE14-FEB21AFD6A72}" type="presParOf" srcId="{A0900872-B6D0-4A70-9683-DFFBFB9154A3}" destId="{33BF8F14-4D5A-4880-AC0D-001E2D3FBB0F}" srcOrd="1" destOrd="0" presId="urn:microsoft.com/office/officeart/2008/layout/HorizontalMultiLevelHierarchy"/>
    <dgm:cxn modelId="{19940650-018E-4E7A-9507-BDF2239BD99A}" type="presParOf" srcId="{3F0D1CDA-AC09-4A89-AA2E-D8E35EBF0F55}" destId="{97FD59F3-A3C5-4940-B9EB-D572087A4714}" srcOrd="2" destOrd="0" presId="urn:microsoft.com/office/officeart/2008/layout/HorizontalMultiLevelHierarchy"/>
    <dgm:cxn modelId="{AF475FDE-6E1A-43B8-A3D9-2C24A80CD01D}" type="presParOf" srcId="{97FD59F3-A3C5-4940-B9EB-D572087A4714}" destId="{FC305F5E-CC7A-4CB2-BFCE-128879ED3DEB}" srcOrd="0" destOrd="0" presId="urn:microsoft.com/office/officeart/2008/layout/HorizontalMultiLevelHierarchy"/>
    <dgm:cxn modelId="{5345AFA8-A413-412F-8222-612681D35678}" type="presParOf" srcId="{3F0D1CDA-AC09-4A89-AA2E-D8E35EBF0F55}" destId="{A2078D78-06D2-48B3-BEE2-7E269CD2C10B}" srcOrd="3" destOrd="0" presId="urn:microsoft.com/office/officeart/2008/layout/HorizontalMultiLevelHierarchy"/>
    <dgm:cxn modelId="{25D9872F-8C21-4296-82DF-26739D7E3DCF}" type="presParOf" srcId="{A2078D78-06D2-48B3-BEE2-7E269CD2C10B}" destId="{A3182E3B-6613-4633-AC12-1F48520922D8}" srcOrd="0" destOrd="0" presId="urn:microsoft.com/office/officeart/2008/layout/HorizontalMultiLevelHierarchy"/>
    <dgm:cxn modelId="{A6F7E539-3773-4239-B9A8-92B4CF24DC17}" type="presParOf" srcId="{A2078D78-06D2-48B3-BEE2-7E269CD2C10B}" destId="{D7082A4F-F164-49D9-83E0-01DC59B3011D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9B259-1D06-4848-BCD3-BEFE4A040E68}">
      <dsp:nvSpPr>
        <dsp:cNvPr id="0" name=""/>
        <dsp:cNvSpPr/>
      </dsp:nvSpPr>
      <dsp:spPr>
        <a:xfrm>
          <a:off x="258" y="1572517"/>
          <a:ext cx="2906384" cy="371296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PLANTEAMIENTO DEL PROBLEMA</a:t>
          </a:r>
          <a:endParaRPr lang="es-CO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-1231418" y="2804194"/>
        <a:ext cx="3044630" cy="581276"/>
      </dsp:txXfrm>
    </dsp:sp>
    <dsp:sp modelId="{010F7CA1-8B12-49DD-99CF-61A4D68B56C2}">
      <dsp:nvSpPr>
        <dsp:cNvPr id="0" name=""/>
        <dsp:cNvSpPr/>
      </dsp:nvSpPr>
      <dsp:spPr>
        <a:xfrm>
          <a:off x="595147" y="1572517"/>
          <a:ext cx="2165256" cy="37129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smtClean="0"/>
            <a:t> </a:t>
          </a:r>
          <a:r>
            <a:rPr lang="es-CO" sz="1600" kern="1200" smtClean="0">
              <a:solidFill>
                <a:schemeClr val="tx1"/>
              </a:solidFill>
            </a:rPr>
            <a:t>¿</a:t>
          </a:r>
          <a:r>
            <a:rPr lang="es-CO" sz="1600" b="0" kern="1200" dirty="0" smtClean="0">
              <a:solidFill>
                <a:schemeClr val="tx1"/>
              </a:solidFill>
            </a:rPr>
            <a:t>Cuáles son las teorías implícitas de la lectura y la escritura que poseen los estudiantes y profesores de primeros semestres del pregrado en Bibliotecología de la E.I.B.?, ¿qué influencia tienen estas teorías implícitas de lectura y escritura en los procesos de lectura y escritura en relación con el rendimiento académico y la permanencia? </a:t>
          </a:r>
          <a:endParaRPr lang="es-CO" sz="1600" b="0" kern="1200" dirty="0">
            <a:solidFill>
              <a:schemeClr val="tx1"/>
            </a:solidFill>
          </a:endParaRPr>
        </a:p>
      </dsp:txBody>
      <dsp:txXfrm>
        <a:off x="595147" y="1572517"/>
        <a:ext cx="2165256" cy="3712964"/>
      </dsp:txXfrm>
    </dsp:sp>
    <dsp:sp modelId="{39D01121-44EA-485D-91A6-0B61FA639528}">
      <dsp:nvSpPr>
        <dsp:cNvPr id="0" name=""/>
        <dsp:cNvSpPr/>
      </dsp:nvSpPr>
      <dsp:spPr>
        <a:xfrm>
          <a:off x="3014937" y="1572517"/>
          <a:ext cx="2926372" cy="371296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JUSTIFICACIÓN</a:t>
          </a:r>
          <a:endParaRPr lang="es-CO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1785259" y="2802195"/>
        <a:ext cx="3044630" cy="585274"/>
      </dsp:txXfrm>
    </dsp:sp>
    <dsp:sp modelId="{75708D36-2FAF-4E48-916E-13D1A8547CC5}">
      <dsp:nvSpPr>
        <dsp:cNvPr id="0" name=""/>
        <dsp:cNvSpPr/>
      </dsp:nvSpPr>
      <dsp:spPr>
        <a:xfrm rot="5400000">
          <a:off x="2757442" y="4525059"/>
          <a:ext cx="545931" cy="46412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94D532BA-B78C-4603-9A14-6E9E95DD1CBD}">
      <dsp:nvSpPr>
        <dsp:cNvPr id="0" name=""/>
        <dsp:cNvSpPr/>
      </dsp:nvSpPr>
      <dsp:spPr>
        <a:xfrm>
          <a:off x="3612375" y="1572517"/>
          <a:ext cx="2180147" cy="37129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54864" rIns="0" bIns="0" numCol="1" spcCol="1270" anchor="t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kern="1200" dirty="0" smtClean="0">
              <a:solidFill>
                <a:schemeClr val="tx1"/>
              </a:solidFill>
            </a:rPr>
            <a:t>- </a:t>
          </a:r>
          <a:r>
            <a:rPr lang="es-CO" sz="1200" kern="1200" dirty="0" smtClean="0">
              <a:solidFill>
                <a:schemeClr val="tx1"/>
              </a:solidFill>
            </a:rPr>
            <a:t>Para reconocer las teorías estructuradas a lo largo de su vida cotidiana y académica y reconocer los enfoques y modelos que han tenido mayor impacto en definir y caracterizar sus procesos de aprendizaje.</a:t>
          </a:r>
          <a:endParaRPr lang="es-CO" sz="1200" kern="1200" dirty="0">
            <a:solidFill>
              <a:schemeClr val="tx1"/>
            </a:solidFill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</a:rPr>
            <a:t>- Para aportar a la vida de los estudiantes como sujetos y al reconocimiento de la lectura y la escritura como prácticas que favorecen su mejoramiento en todas las dimensiones del ser.</a:t>
          </a:r>
          <a:endParaRPr lang="es-CO" sz="1200" kern="1200" dirty="0">
            <a:solidFill>
              <a:schemeClr val="tx1"/>
            </a:solidFill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</a:rPr>
            <a:t>- Para el mejoramiento de los procesos de la educación Bibliotecológica.</a:t>
          </a:r>
          <a:endParaRPr lang="es-CO" sz="1200" kern="1200" dirty="0">
            <a:solidFill>
              <a:schemeClr val="tx1"/>
            </a:solidFill>
          </a:endParaRPr>
        </a:p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chemeClr val="tx1"/>
              </a:solidFill>
            </a:rPr>
            <a:t>- Para apoyar el mejoramiento de los procesos formativos de la universidad como institución política y social.</a:t>
          </a:r>
          <a:endParaRPr lang="es-CO" sz="1200" kern="1200" dirty="0">
            <a:solidFill>
              <a:schemeClr val="tx1"/>
            </a:solidFill>
          </a:endParaRPr>
        </a:p>
      </dsp:txBody>
      <dsp:txXfrm>
        <a:off x="3612375" y="1572517"/>
        <a:ext cx="2180147" cy="3712964"/>
      </dsp:txXfrm>
    </dsp:sp>
    <dsp:sp modelId="{72F48515-00F7-4211-85F9-E470FC846848}">
      <dsp:nvSpPr>
        <dsp:cNvPr id="0" name=""/>
        <dsp:cNvSpPr/>
      </dsp:nvSpPr>
      <dsp:spPr>
        <a:xfrm>
          <a:off x="6049852" y="1546564"/>
          <a:ext cx="3094136" cy="3712964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61722" rIns="80010" bIns="0" numCol="1" spcCol="1270" anchor="t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8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OBJETIVOS</a:t>
          </a:r>
          <a:endParaRPr lang="es-CO" sz="18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6200000">
        <a:off x="4836950" y="2759465"/>
        <a:ext cx="3044630" cy="618827"/>
      </dsp:txXfrm>
    </dsp:sp>
    <dsp:sp modelId="{0F6CB06D-97FA-4CB2-87D8-826E78452A1A}">
      <dsp:nvSpPr>
        <dsp:cNvPr id="0" name=""/>
        <dsp:cNvSpPr/>
      </dsp:nvSpPr>
      <dsp:spPr>
        <a:xfrm rot="5400000">
          <a:off x="5792109" y="4525059"/>
          <a:ext cx="545931" cy="464120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448F266-7E21-4C4D-AF54-80FBC7FBAEA2}">
      <dsp:nvSpPr>
        <dsp:cNvPr id="0" name=""/>
        <dsp:cNvSpPr/>
      </dsp:nvSpPr>
      <dsp:spPr>
        <a:xfrm>
          <a:off x="6668679" y="1546564"/>
          <a:ext cx="2305131" cy="371296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34290" rIns="0" bIns="0" numCol="1" spcCol="1270" anchor="t" anchorCtr="0">
          <a:noAutofit/>
        </a:bodyPr>
        <a:lstStyle/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General</a:t>
          </a:r>
          <a:endParaRPr lang="es-CO" sz="1000" b="1" kern="1200" dirty="0">
            <a:solidFill>
              <a:schemeClr val="tx1"/>
            </a:solidFill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chemeClr val="tx1"/>
              </a:solidFill>
            </a:rPr>
            <a:t>Identificar las teorías implícitas que</a:t>
          </a:r>
          <a:r>
            <a:rPr lang="es-CO" sz="1000" strike="sngStrike" kern="1200" dirty="0" smtClean="0">
              <a:solidFill>
                <a:schemeClr val="tx1"/>
              </a:solidFill>
            </a:rPr>
            <a:t> </a:t>
          </a:r>
          <a:r>
            <a:rPr lang="es-CO" sz="1000" kern="1200" dirty="0" smtClean="0">
              <a:solidFill>
                <a:schemeClr val="tx1"/>
              </a:solidFill>
            </a:rPr>
            <a:t>sobre la lectura y la escritura</a:t>
          </a:r>
          <a:r>
            <a:rPr lang="es-CO" sz="1000" strike="sngStrike" kern="1200" dirty="0" smtClean="0">
              <a:solidFill>
                <a:schemeClr val="tx1"/>
              </a:solidFill>
            </a:rPr>
            <a:t> </a:t>
          </a:r>
          <a:r>
            <a:rPr lang="es-CO" sz="1000" kern="1200" dirty="0" smtClean="0">
              <a:solidFill>
                <a:schemeClr val="tx1"/>
              </a:solidFill>
            </a:rPr>
            <a:t>tienen los estudiantes y profesores de la primera etapa formativa del pregrado en bibliotecología y que influyen en su éxito o fracaso académicos. </a:t>
          </a:r>
          <a:endParaRPr lang="es-CO" sz="1000" kern="1200" dirty="0">
            <a:solidFill>
              <a:schemeClr val="tx1"/>
            </a:solidFill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b="1" kern="1200" dirty="0" smtClean="0">
              <a:solidFill>
                <a:schemeClr val="tx1"/>
              </a:solidFill>
            </a:rPr>
            <a:t>Específicos</a:t>
          </a:r>
          <a:endParaRPr lang="es-CO" sz="1000" b="1" kern="1200" dirty="0">
            <a:solidFill>
              <a:schemeClr val="tx1"/>
            </a:solidFill>
          </a:endParaRP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chemeClr val="tx1"/>
              </a:solidFill>
            </a:rPr>
            <a:t>Reconocer el proceso vital de formación de los estudiantes y profesores como lectores y escritores.</a:t>
          </a:r>
        </a:p>
        <a:p>
          <a:pPr lvl="0" algn="just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chemeClr val="tx1"/>
              </a:solidFill>
            </a:rPr>
            <a:t>Indagar las prácticas de lectura y escritura que realizan los estudiantes y profesores en su vida cotidiana y en su mundo académico.</a:t>
          </a:r>
          <a:endParaRPr lang="es-CO" sz="1000" kern="1200" dirty="0">
            <a:solidFill>
              <a:schemeClr val="tx1"/>
            </a:solidFill>
          </a:endParaRP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chemeClr val="tx1"/>
              </a:solidFill>
            </a:rPr>
            <a:t>Explorar los valores que los estudiantes y profesores les otorgan a la lectura y la escritura. 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000" kern="1200" dirty="0" smtClean="0">
              <a:solidFill>
                <a:schemeClr val="tx1"/>
              </a:solidFill>
            </a:rPr>
            <a:t>Generar un conjunto de ideas para el diseño de estrategias de formación de lectores, escritores, hablantes y escuchas en los pregrados de la E.I.B., con proyección a la Universidad de Antioquia.</a:t>
          </a:r>
        </a:p>
        <a:p>
          <a:pPr lvl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300" kern="1200" dirty="0">
            <a:solidFill>
              <a:schemeClr val="tx1"/>
            </a:solidFill>
          </a:endParaRPr>
        </a:p>
      </dsp:txBody>
      <dsp:txXfrm>
        <a:off x="6668679" y="1546564"/>
        <a:ext cx="2305131" cy="37129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D3032-0EE6-40BD-B033-F7CA95BB9E4C}">
      <dsp:nvSpPr>
        <dsp:cNvPr id="0" name=""/>
        <dsp:cNvSpPr/>
      </dsp:nvSpPr>
      <dsp:spPr>
        <a:xfrm>
          <a:off x="0" y="262252"/>
          <a:ext cx="8317884" cy="1190700"/>
        </a:xfrm>
        <a:prstGeom prst="rect">
          <a:avLst/>
        </a:prstGeom>
        <a:solidFill>
          <a:schemeClr val="tx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560" tIns="291592" rIns="645560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solidFill>
                <a:srgbClr val="FFFF00"/>
              </a:solidFill>
            </a:rPr>
            <a:t>Valor informativo que impulsa la producción inconsciente de imágenes mentales caracterizadas, entre otras cosas, por la dificultad de ser verbalizadas y conscientes.</a:t>
          </a:r>
          <a:endParaRPr lang="es-CO" sz="1800" kern="1200" dirty="0">
            <a:solidFill>
              <a:srgbClr val="FFFF00"/>
            </a:solidFill>
          </a:endParaRPr>
        </a:p>
      </dsp:txBody>
      <dsp:txXfrm>
        <a:off x="0" y="262252"/>
        <a:ext cx="8317884" cy="1190700"/>
      </dsp:txXfrm>
    </dsp:sp>
    <dsp:sp modelId="{B5F33934-290D-48AD-9F7D-1E627C62FE2B}">
      <dsp:nvSpPr>
        <dsp:cNvPr id="0" name=""/>
        <dsp:cNvSpPr/>
      </dsp:nvSpPr>
      <dsp:spPr>
        <a:xfrm>
          <a:off x="415894" y="56760"/>
          <a:ext cx="5822518" cy="41213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077" tIns="0" rIns="22007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REPRESENTACIONES IMPLÍCITAS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436013" y="76879"/>
        <a:ext cx="5782280" cy="371893"/>
      </dsp:txXfrm>
    </dsp:sp>
    <dsp:sp modelId="{78A76E3D-E7BC-402F-9B66-CE3B17D3CD73}">
      <dsp:nvSpPr>
        <dsp:cNvPr id="0" name=""/>
        <dsp:cNvSpPr/>
      </dsp:nvSpPr>
      <dsp:spPr>
        <a:xfrm>
          <a:off x="0" y="1735192"/>
          <a:ext cx="8317884" cy="926100"/>
        </a:xfrm>
        <a:prstGeom prst="rect">
          <a:avLst/>
        </a:prstGeom>
        <a:solidFill>
          <a:schemeClr val="tx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560" tIns="291592" rIns="645560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solidFill>
                <a:srgbClr val="FFFF00"/>
              </a:solidFill>
            </a:rPr>
            <a:t>Conexiones inconscientes entre unidades de información que se construyen de forma individual por la estructura cognitiva del sujeto</a:t>
          </a:r>
          <a:endParaRPr lang="es-CO" sz="1800" kern="1200" dirty="0">
            <a:solidFill>
              <a:srgbClr val="FFFF00"/>
            </a:solidFill>
          </a:endParaRPr>
        </a:p>
      </dsp:txBody>
      <dsp:txXfrm>
        <a:off x="0" y="1735192"/>
        <a:ext cx="8317884" cy="926100"/>
      </dsp:txXfrm>
    </dsp:sp>
    <dsp:sp modelId="{55DF7F81-8B96-414D-8AD7-C04F5D547D24}">
      <dsp:nvSpPr>
        <dsp:cNvPr id="0" name=""/>
        <dsp:cNvSpPr/>
      </dsp:nvSpPr>
      <dsp:spPr>
        <a:xfrm>
          <a:off x="415894" y="1528552"/>
          <a:ext cx="5822518" cy="413280"/>
        </a:xfrm>
        <a:prstGeom prst="roundRect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077" tIns="0" rIns="22007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TEORÍAS IMPLÍCITAS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436069" y="1548727"/>
        <a:ext cx="5782168" cy="372930"/>
      </dsp:txXfrm>
    </dsp:sp>
    <dsp:sp modelId="{715BFB46-9CC8-44C9-8F99-AE93FACE386C}">
      <dsp:nvSpPr>
        <dsp:cNvPr id="0" name=""/>
        <dsp:cNvSpPr/>
      </dsp:nvSpPr>
      <dsp:spPr>
        <a:xfrm>
          <a:off x="0" y="2943532"/>
          <a:ext cx="8317884" cy="926100"/>
        </a:xfrm>
        <a:prstGeom prst="rect">
          <a:avLst/>
        </a:prstGeom>
        <a:solidFill>
          <a:schemeClr val="tx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560" tIns="291592" rIns="6455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solidFill>
                <a:srgbClr val="FFFF00"/>
              </a:solidFill>
            </a:rPr>
            <a:t>Díada que, junto a  la oralidad, permite a las personas tener voz, recuperar(se) y contar(se) en su historia</a:t>
          </a:r>
          <a:endParaRPr lang="es-CO" sz="1800" kern="1200" dirty="0">
            <a:solidFill>
              <a:srgbClr val="FFFF00"/>
            </a:solidFill>
          </a:endParaRPr>
        </a:p>
      </dsp:txBody>
      <dsp:txXfrm>
        <a:off x="0" y="2943532"/>
        <a:ext cx="8317884" cy="926100"/>
      </dsp:txXfrm>
    </dsp:sp>
    <dsp:sp modelId="{D1FD882F-0A59-48DB-889F-9579C774E417}">
      <dsp:nvSpPr>
        <dsp:cNvPr id="0" name=""/>
        <dsp:cNvSpPr/>
      </dsp:nvSpPr>
      <dsp:spPr>
        <a:xfrm>
          <a:off x="415894" y="2736892"/>
          <a:ext cx="5822518" cy="413280"/>
        </a:xfrm>
        <a:prstGeom prst="roundRect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077" tIns="0" rIns="22007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LECTURA Y ESCRITURA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436069" y="2757067"/>
        <a:ext cx="5782168" cy="372930"/>
      </dsp:txXfrm>
    </dsp:sp>
    <dsp:sp modelId="{45389974-02F6-4EF1-80BC-FC7F422B9964}">
      <dsp:nvSpPr>
        <dsp:cNvPr id="0" name=""/>
        <dsp:cNvSpPr/>
      </dsp:nvSpPr>
      <dsp:spPr>
        <a:xfrm>
          <a:off x="0" y="4151872"/>
          <a:ext cx="8317884" cy="926100"/>
        </a:xfrm>
        <a:prstGeom prst="rect">
          <a:avLst/>
        </a:prstGeom>
        <a:solidFill>
          <a:schemeClr val="tx1">
            <a:alpha val="9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5560" tIns="291592" rIns="64556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kern="1200" dirty="0" smtClean="0">
              <a:solidFill>
                <a:srgbClr val="FFFF00"/>
              </a:solidFill>
            </a:rPr>
            <a:t>Acciones que van más allá de hechos sociales aislados y que le dan sentido y significado a la vida personal  misma</a:t>
          </a:r>
          <a:endParaRPr lang="es-CO" sz="1800" kern="1200" dirty="0">
            <a:solidFill>
              <a:srgbClr val="FFFF00"/>
            </a:solidFill>
          </a:endParaRPr>
        </a:p>
      </dsp:txBody>
      <dsp:txXfrm>
        <a:off x="0" y="4151872"/>
        <a:ext cx="8317884" cy="926100"/>
      </dsp:txXfrm>
    </dsp:sp>
    <dsp:sp modelId="{A184474A-4CC4-46CE-AFE0-920425710059}">
      <dsp:nvSpPr>
        <dsp:cNvPr id="0" name=""/>
        <dsp:cNvSpPr/>
      </dsp:nvSpPr>
      <dsp:spPr>
        <a:xfrm>
          <a:off x="415894" y="3945232"/>
          <a:ext cx="5822518" cy="413280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0077" tIns="0" rIns="220077" bIns="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400" b="1" kern="1200" dirty="0" smtClean="0">
              <a:solidFill>
                <a:schemeClr val="tx1"/>
              </a:solidFill>
            </a:rPr>
            <a:t>VIDA COTIDIANA</a:t>
          </a:r>
          <a:endParaRPr lang="es-CO" sz="1400" b="1" kern="1200" dirty="0">
            <a:solidFill>
              <a:schemeClr val="tx1"/>
            </a:solidFill>
          </a:endParaRPr>
        </a:p>
      </dsp:txBody>
      <dsp:txXfrm>
        <a:off x="436069" y="3965407"/>
        <a:ext cx="5782168" cy="3729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7E85AE-2C0A-4F11-9CB0-26238EC33F25}">
      <dsp:nvSpPr>
        <dsp:cNvPr id="0" name=""/>
        <dsp:cNvSpPr/>
      </dsp:nvSpPr>
      <dsp:spPr>
        <a:xfrm>
          <a:off x="1041" y="1298177"/>
          <a:ext cx="1356181" cy="13561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1000" r="-5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78179B6-D97F-4C16-956F-85EF6682F3C3}">
      <dsp:nvSpPr>
        <dsp:cNvPr id="0" name=""/>
        <dsp:cNvSpPr/>
      </dsp:nvSpPr>
      <dsp:spPr>
        <a:xfrm>
          <a:off x="221815" y="2111885"/>
          <a:ext cx="1356181" cy="1356181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PRIMER MOMENTO</a:t>
          </a:r>
          <a:endParaRPr lang="es-CO" sz="16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rgbClr val="FFFF00"/>
              </a:solidFill>
            </a:rPr>
            <a:t>Exploración de conceptos</a:t>
          </a:r>
          <a:endParaRPr lang="es-CO" sz="1400" kern="1200" dirty="0">
            <a:solidFill>
              <a:srgbClr val="FFFF00"/>
            </a:solidFill>
          </a:endParaRPr>
        </a:p>
      </dsp:txBody>
      <dsp:txXfrm>
        <a:off x="261536" y="2151606"/>
        <a:ext cx="1276739" cy="1276739"/>
      </dsp:txXfrm>
    </dsp:sp>
    <dsp:sp modelId="{D833A9DF-9A8D-40A6-B898-4E19E0C7D7C2}">
      <dsp:nvSpPr>
        <dsp:cNvPr id="0" name=""/>
        <dsp:cNvSpPr/>
      </dsp:nvSpPr>
      <dsp:spPr>
        <a:xfrm>
          <a:off x="1618453" y="1813331"/>
          <a:ext cx="261230" cy="325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1618453" y="1878505"/>
        <a:ext cx="182861" cy="195523"/>
      </dsp:txXfrm>
    </dsp:sp>
    <dsp:sp modelId="{8DABD721-868B-45AA-8650-41DB28E68054}">
      <dsp:nvSpPr>
        <dsp:cNvPr id="0" name=""/>
        <dsp:cNvSpPr/>
      </dsp:nvSpPr>
      <dsp:spPr>
        <a:xfrm>
          <a:off x="2103595" y="1298177"/>
          <a:ext cx="1356181" cy="13561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2000" r="-42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62F7626-B7F0-4BAA-B66A-212D125E4A13}">
      <dsp:nvSpPr>
        <dsp:cNvPr id="0" name=""/>
        <dsp:cNvSpPr/>
      </dsp:nvSpPr>
      <dsp:spPr>
        <a:xfrm>
          <a:off x="2324369" y="2111885"/>
          <a:ext cx="1356181" cy="1356181"/>
        </a:xfrm>
        <a:prstGeom prst="roundRect">
          <a:avLst>
            <a:gd name="adj" fmla="val 10000"/>
          </a:avLst>
        </a:prstGeom>
        <a:solidFill>
          <a:schemeClr val="bg2">
            <a:lumMod val="2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8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400" kern="1200" dirty="0" smtClean="0">
              <a:solidFill>
                <a:srgbClr val="FFFF00"/>
              </a:solidFill>
            </a:rPr>
            <a:t>Relación entre objetivos y categorías de análisis</a:t>
          </a:r>
          <a:endParaRPr lang="es-CO" sz="1400" kern="1200" dirty="0">
            <a:solidFill>
              <a:srgbClr val="FFFF00"/>
            </a:solidFill>
          </a:endParaRPr>
        </a:p>
      </dsp:txBody>
      <dsp:txXfrm>
        <a:off x="2364090" y="2151606"/>
        <a:ext cx="1276739" cy="1276739"/>
      </dsp:txXfrm>
    </dsp:sp>
    <dsp:sp modelId="{2D21F163-1AE7-44C3-B78C-B0085195FB97}">
      <dsp:nvSpPr>
        <dsp:cNvPr id="0" name=""/>
        <dsp:cNvSpPr/>
      </dsp:nvSpPr>
      <dsp:spPr>
        <a:xfrm>
          <a:off x="3721007" y="1813331"/>
          <a:ext cx="261230" cy="325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3721007" y="1878505"/>
        <a:ext cx="182861" cy="195523"/>
      </dsp:txXfrm>
    </dsp:sp>
    <dsp:sp modelId="{5941104F-D0AD-414D-811C-DAC5740FC0EF}">
      <dsp:nvSpPr>
        <dsp:cNvPr id="0" name=""/>
        <dsp:cNvSpPr/>
      </dsp:nvSpPr>
      <dsp:spPr>
        <a:xfrm>
          <a:off x="4206149" y="1298177"/>
          <a:ext cx="1356181" cy="13561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4FA39B7-99E2-41C9-9572-617F41AFB888}">
      <dsp:nvSpPr>
        <dsp:cNvPr id="0" name=""/>
        <dsp:cNvSpPr/>
      </dsp:nvSpPr>
      <dsp:spPr>
        <a:xfrm>
          <a:off x="4426923" y="2111885"/>
          <a:ext cx="1356181" cy="1356181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/>
            <a:t>SEGUNDO MOMENTO</a:t>
          </a:r>
          <a:endParaRPr lang="es-CO" sz="1600" b="1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>
              <a:solidFill>
                <a:srgbClr val="FFFF00"/>
              </a:solidFill>
            </a:rPr>
            <a:t>Agrupación y clasificación de conceptos</a:t>
          </a:r>
          <a:endParaRPr lang="es-CO" sz="1050" kern="1200" dirty="0">
            <a:solidFill>
              <a:srgbClr val="FFFF00"/>
            </a:solidFill>
          </a:endParaRPr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050" kern="1200" dirty="0" smtClean="0">
              <a:solidFill>
                <a:srgbClr val="FFFF00"/>
              </a:solidFill>
            </a:rPr>
            <a:t>Ordenación de categorías</a:t>
          </a:r>
          <a:endParaRPr lang="es-CO" sz="1050" kern="1200" dirty="0">
            <a:solidFill>
              <a:srgbClr val="FFFF00"/>
            </a:solidFill>
          </a:endParaRPr>
        </a:p>
      </dsp:txBody>
      <dsp:txXfrm>
        <a:off x="4466644" y="2151606"/>
        <a:ext cx="1276739" cy="1276739"/>
      </dsp:txXfrm>
    </dsp:sp>
    <dsp:sp modelId="{29AACF33-0E3A-4419-9C05-B37A7415CB0F}">
      <dsp:nvSpPr>
        <dsp:cNvPr id="0" name=""/>
        <dsp:cNvSpPr/>
      </dsp:nvSpPr>
      <dsp:spPr>
        <a:xfrm>
          <a:off x="5823561" y="1813331"/>
          <a:ext cx="261230" cy="32587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dk2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dk2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1400" kern="1200"/>
        </a:p>
      </dsp:txBody>
      <dsp:txXfrm>
        <a:off x="5823561" y="1878505"/>
        <a:ext cx="182861" cy="195523"/>
      </dsp:txXfrm>
    </dsp:sp>
    <dsp:sp modelId="{C74A9522-6EDE-41E8-A5BA-F0BCB878DD86}">
      <dsp:nvSpPr>
        <dsp:cNvPr id="0" name=""/>
        <dsp:cNvSpPr/>
      </dsp:nvSpPr>
      <dsp:spPr>
        <a:xfrm>
          <a:off x="6308703" y="1298177"/>
          <a:ext cx="1356181" cy="135618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2FA74D3-8161-4F16-9FEF-25905D089A0F}">
      <dsp:nvSpPr>
        <dsp:cNvPr id="0" name=""/>
        <dsp:cNvSpPr/>
      </dsp:nvSpPr>
      <dsp:spPr>
        <a:xfrm>
          <a:off x="6529477" y="2111885"/>
          <a:ext cx="1356181" cy="1356181"/>
        </a:xfrm>
        <a:prstGeom prst="roundRect">
          <a:avLst>
            <a:gd name="adj" fmla="val 10000"/>
          </a:avLst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chemeClr val="bg1"/>
              </a:solidFill>
            </a:rPr>
            <a:t>TERCER MOMENTO</a:t>
          </a:r>
          <a:endParaRPr lang="es-CO" sz="1600" b="1" kern="1200" dirty="0">
            <a:solidFill>
              <a:schemeClr val="bg1"/>
            </a:solidFill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100" kern="1200" dirty="0" smtClean="0">
              <a:solidFill>
                <a:srgbClr val="FFFF00"/>
              </a:solidFill>
            </a:rPr>
            <a:t>Relación categorías y observables para el diseño de instrumentos</a:t>
          </a:r>
          <a:endParaRPr lang="es-CO" sz="1100" kern="1200" dirty="0">
            <a:solidFill>
              <a:srgbClr val="FFFF00"/>
            </a:solidFill>
          </a:endParaRPr>
        </a:p>
      </dsp:txBody>
      <dsp:txXfrm>
        <a:off x="6569198" y="2151606"/>
        <a:ext cx="1276739" cy="127673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FD59F3-A3C5-4940-B9EB-D572087A4714}">
      <dsp:nvSpPr>
        <dsp:cNvPr id="0" name=""/>
        <dsp:cNvSpPr/>
      </dsp:nvSpPr>
      <dsp:spPr>
        <a:xfrm>
          <a:off x="3375011" y="3490881"/>
          <a:ext cx="447892" cy="42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946" y="0"/>
              </a:lnTo>
              <a:lnTo>
                <a:pt x="223946" y="426726"/>
              </a:lnTo>
              <a:lnTo>
                <a:pt x="447892" y="426726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583491" y="3688778"/>
        <a:ext cx="30931" cy="30931"/>
      </dsp:txXfrm>
    </dsp:sp>
    <dsp:sp modelId="{BFD4961F-7983-493C-BB30-D7E95350E3F5}">
      <dsp:nvSpPr>
        <dsp:cNvPr id="0" name=""/>
        <dsp:cNvSpPr/>
      </dsp:nvSpPr>
      <dsp:spPr>
        <a:xfrm>
          <a:off x="3375011" y="3064154"/>
          <a:ext cx="447892" cy="426726"/>
        </a:xfrm>
        <a:custGeom>
          <a:avLst/>
          <a:gdLst/>
          <a:ahLst/>
          <a:cxnLst/>
          <a:rect l="0" t="0" r="0" b="0"/>
          <a:pathLst>
            <a:path>
              <a:moveTo>
                <a:pt x="0" y="426726"/>
              </a:moveTo>
              <a:lnTo>
                <a:pt x="223946" y="426726"/>
              </a:lnTo>
              <a:lnTo>
                <a:pt x="223946" y="0"/>
              </a:lnTo>
              <a:lnTo>
                <a:pt x="447892" y="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583491" y="3262052"/>
        <a:ext cx="30931" cy="30931"/>
      </dsp:txXfrm>
    </dsp:sp>
    <dsp:sp modelId="{131EE2E9-BA66-4C8A-91E6-0FB784AF217E}">
      <dsp:nvSpPr>
        <dsp:cNvPr id="0" name=""/>
        <dsp:cNvSpPr/>
      </dsp:nvSpPr>
      <dsp:spPr>
        <a:xfrm>
          <a:off x="687657" y="2424065"/>
          <a:ext cx="447892" cy="10668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946" y="0"/>
              </a:lnTo>
              <a:lnTo>
                <a:pt x="223946" y="1066816"/>
              </a:lnTo>
              <a:lnTo>
                <a:pt x="447892" y="1066816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82678" y="2928547"/>
        <a:ext cx="57851" cy="57851"/>
      </dsp:txXfrm>
    </dsp:sp>
    <dsp:sp modelId="{C967157F-35B8-46A0-83CE-288C98109B75}">
      <dsp:nvSpPr>
        <dsp:cNvPr id="0" name=""/>
        <dsp:cNvSpPr/>
      </dsp:nvSpPr>
      <dsp:spPr>
        <a:xfrm>
          <a:off x="6062364" y="2210701"/>
          <a:ext cx="447892" cy="12801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946" y="0"/>
              </a:lnTo>
              <a:lnTo>
                <a:pt x="223946" y="1280179"/>
              </a:lnTo>
              <a:lnTo>
                <a:pt x="447892" y="1280179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6252403" y="2816884"/>
        <a:ext cx="67813" cy="67813"/>
      </dsp:txXfrm>
    </dsp:sp>
    <dsp:sp modelId="{FC115F4B-DDF2-4666-87F1-A1B5BB405399}">
      <dsp:nvSpPr>
        <dsp:cNvPr id="0" name=""/>
        <dsp:cNvSpPr/>
      </dsp:nvSpPr>
      <dsp:spPr>
        <a:xfrm>
          <a:off x="6062364" y="2210701"/>
          <a:ext cx="447892" cy="4267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23946" y="0"/>
              </a:lnTo>
              <a:lnTo>
                <a:pt x="223946" y="426726"/>
              </a:lnTo>
              <a:lnTo>
                <a:pt x="447892" y="426726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6270844" y="2408599"/>
        <a:ext cx="30931" cy="30931"/>
      </dsp:txXfrm>
    </dsp:sp>
    <dsp:sp modelId="{8E225652-891F-4E65-BC8E-EB6692363822}">
      <dsp:nvSpPr>
        <dsp:cNvPr id="0" name=""/>
        <dsp:cNvSpPr/>
      </dsp:nvSpPr>
      <dsp:spPr>
        <a:xfrm>
          <a:off x="6062364" y="1783975"/>
          <a:ext cx="447892" cy="426726"/>
        </a:xfrm>
        <a:custGeom>
          <a:avLst/>
          <a:gdLst/>
          <a:ahLst/>
          <a:cxnLst/>
          <a:rect l="0" t="0" r="0" b="0"/>
          <a:pathLst>
            <a:path>
              <a:moveTo>
                <a:pt x="0" y="426726"/>
              </a:moveTo>
              <a:lnTo>
                <a:pt x="223946" y="426726"/>
              </a:lnTo>
              <a:lnTo>
                <a:pt x="223946" y="0"/>
              </a:lnTo>
              <a:lnTo>
                <a:pt x="447892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6270844" y="1981872"/>
        <a:ext cx="30931" cy="30931"/>
      </dsp:txXfrm>
    </dsp:sp>
    <dsp:sp modelId="{0C0F53EA-08A0-4043-B362-10032691DF55}">
      <dsp:nvSpPr>
        <dsp:cNvPr id="0" name=""/>
        <dsp:cNvSpPr/>
      </dsp:nvSpPr>
      <dsp:spPr>
        <a:xfrm>
          <a:off x="6062364" y="930521"/>
          <a:ext cx="447892" cy="1280179"/>
        </a:xfrm>
        <a:custGeom>
          <a:avLst/>
          <a:gdLst/>
          <a:ahLst/>
          <a:cxnLst/>
          <a:rect l="0" t="0" r="0" b="0"/>
          <a:pathLst>
            <a:path>
              <a:moveTo>
                <a:pt x="0" y="1280179"/>
              </a:moveTo>
              <a:lnTo>
                <a:pt x="223946" y="1280179"/>
              </a:lnTo>
              <a:lnTo>
                <a:pt x="223946" y="0"/>
              </a:lnTo>
              <a:lnTo>
                <a:pt x="447892" y="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6252403" y="1536705"/>
        <a:ext cx="67813" cy="67813"/>
      </dsp:txXfrm>
    </dsp:sp>
    <dsp:sp modelId="{C7BAF6FD-6F2E-4E07-A3C0-A7A2280C494F}">
      <dsp:nvSpPr>
        <dsp:cNvPr id="0" name=""/>
        <dsp:cNvSpPr/>
      </dsp:nvSpPr>
      <dsp:spPr>
        <a:xfrm>
          <a:off x="3375011" y="2164981"/>
          <a:ext cx="4478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892" y="4572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587759" y="2199504"/>
        <a:ext cx="22394" cy="22394"/>
      </dsp:txXfrm>
    </dsp:sp>
    <dsp:sp modelId="{61A59D2A-B7E1-4710-972C-AE5C1401F532}">
      <dsp:nvSpPr>
        <dsp:cNvPr id="0" name=""/>
        <dsp:cNvSpPr/>
      </dsp:nvSpPr>
      <dsp:spPr>
        <a:xfrm>
          <a:off x="687657" y="2210701"/>
          <a:ext cx="447892" cy="213363"/>
        </a:xfrm>
        <a:custGeom>
          <a:avLst/>
          <a:gdLst/>
          <a:ahLst/>
          <a:cxnLst/>
          <a:rect l="0" t="0" r="0" b="0"/>
          <a:pathLst>
            <a:path>
              <a:moveTo>
                <a:pt x="0" y="213363"/>
              </a:moveTo>
              <a:lnTo>
                <a:pt x="223946" y="213363"/>
              </a:lnTo>
              <a:lnTo>
                <a:pt x="223946" y="0"/>
              </a:lnTo>
              <a:lnTo>
                <a:pt x="44789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99201" y="2304980"/>
        <a:ext cx="24805" cy="24805"/>
      </dsp:txXfrm>
    </dsp:sp>
    <dsp:sp modelId="{78D4B5A7-E827-4420-BA72-A9F75A808523}">
      <dsp:nvSpPr>
        <dsp:cNvPr id="0" name=""/>
        <dsp:cNvSpPr/>
      </dsp:nvSpPr>
      <dsp:spPr>
        <a:xfrm>
          <a:off x="3438768" y="1311528"/>
          <a:ext cx="44789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47892" y="45720"/>
              </a:lnTo>
            </a:path>
          </a:pathLst>
        </a:custGeom>
        <a:noFill/>
        <a:ln w="38100" cap="flat" cmpd="sng" algn="ctr">
          <a:solidFill>
            <a:schemeClr val="accent5"/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3">
          <a:schemeClr val="accent5"/>
        </a:lnRef>
        <a:fillRef idx="0">
          <a:schemeClr val="accent5"/>
        </a:fillRef>
        <a:effectRef idx="2">
          <a:schemeClr val="accent5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3651517" y="1346051"/>
        <a:ext cx="22394" cy="22394"/>
      </dsp:txXfrm>
    </dsp:sp>
    <dsp:sp modelId="{D1485160-D4FC-42CF-B6C8-8FEA1B6773CB}">
      <dsp:nvSpPr>
        <dsp:cNvPr id="0" name=""/>
        <dsp:cNvSpPr/>
      </dsp:nvSpPr>
      <dsp:spPr>
        <a:xfrm>
          <a:off x="687657" y="1357248"/>
          <a:ext cx="447892" cy="1066816"/>
        </a:xfrm>
        <a:custGeom>
          <a:avLst/>
          <a:gdLst/>
          <a:ahLst/>
          <a:cxnLst/>
          <a:rect l="0" t="0" r="0" b="0"/>
          <a:pathLst>
            <a:path>
              <a:moveTo>
                <a:pt x="0" y="1066816"/>
              </a:moveTo>
              <a:lnTo>
                <a:pt x="223946" y="1066816"/>
              </a:lnTo>
              <a:lnTo>
                <a:pt x="223946" y="0"/>
              </a:lnTo>
              <a:lnTo>
                <a:pt x="447892" y="0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CO" sz="500" kern="1200"/>
        </a:p>
      </dsp:txBody>
      <dsp:txXfrm>
        <a:off x="882678" y="1861731"/>
        <a:ext cx="57851" cy="57851"/>
      </dsp:txXfrm>
    </dsp:sp>
    <dsp:sp modelId="{33FECD2E-BC03-4858-A34C-82E756973712}">
      <dsp:nvSpPr>
        <dsp:cNvPr id="0" name=""/>
        <dsp:cNvSpPr/>
      </dsp:nvSpPr>
      <dsp:spPr>
        <a:xfrm rot="16200000">
          <a:off x="-1450466" y="2082683"/>
          <a:ext cx="3593486" cy="682762"/>
        </a:xfrm>
        <a:prstGeom prst="rect">
          <a:avLst/>
        </a:prstGeom>
        <a:solidFill>
          <a:schemeClr val="tx1">
            <a:lumMod val="95000"/>
            <a:lumOff val="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4400" kern="1200" dirty="0" smtClean="0"/>
            <a:t>FASES</a:t>
          </a:r>
          <a:endParaRPr lang="es-CO" sz="4400" kern="1200" dirty="0"/>
        </a:p>
      </dsp:txBody>
      <dsp:txXfrm>
        <a:off x="-1450466" y="2082683"/>
        <a:ext cx="3593486" cy="682762"/>
      </dsp:txXfrm>
    </dsp:sp>
    <dsp:sp modelId="{AE641BB0-7CD4-4EA6-9B75-DDB563027BE1}">
      <dsp:nvSpPr>
        <dsp:cNvPr id="0" name=""/>
        <dsp:cNvSpPr/>
      </dsp:nvSpPr>
      <dsp:spPr>
        <a:xfrm>
          <a:off x="1135550" y="1015867"/>
          <a:ext cx="2303218" cy="682762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rgbClr val="FFFF00"/>
              </a:solidFill>
            </a:rPr>
            <a:t>Reconocimiento del proceso vital de formación como lectores y escritores</a:t>
          </a:r>
          <a:endParaRPr lang="es-CO" sz="1200" kern="1200" dirty="0">
            <a:solidFill>
              <a:srgbClr val="FFFF00"/>
            </a:solidFill>
          </a:endParaRPr>
        </a:p>
      </dsp:txBody>
      <dsp:txXfrm>
        <a:off x="1135550" y="1015867"/>
        <a:ext cx="2303218" cy="682762"/>
      </dsp:txXfrm>
    </dsp:sp>
    <dsp:sp modelId="{AF53C728-1635-4F07-AA45-BA56740CD3EB}">
      <dsp:nvSpPr>
        <dsp:cNvPr id="0" name=""/>
        <dsp:cNvSpPr/>
      </dsp:nvSpPr>
      <dsp:spPr>
        <a:xfrm>
          <a:off x="3886660" y="1015867"/>
          <a:ext cx="2239461" cy="68276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Escritura autobiográfica</a:t>
          </a:r>
          <a:endParaRPr lang="es-CO" sz="1200" kern="1200" dirty="0"/>
        </a:p>
      </dsp:txBody>
      <dsp:txXfrm>
        <a:off x="3886660" y="1015867"/>
        <a:ext cx="2239461" cy="682762"/>
      </dsp:txXfrm>
    </dsp:sp>
    <dsp:sp modelId="{21EE8500-B574-466B-B1E2-E68AE17CFD7E}">
      <dsp:nvSpPr>
        <dsp:cNvPr id="0" name=""/>
        <dsp:cNvSpPr/>
      </dsp:nvSpPr>
      <dsp:spPr>
        <a:xfrm>
          <a:off x="1135550" y="1869320"/>
          <a:ext cx="2239461" cy="682762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rgbClr val="FFFF00"/>
              </a:solidFill>
            </a:rPr>
            <a:t>Indagación de las prácticas de lectura y escritura en su vida cotidiana y en su mundo académico</a:t>
          </a:r>
          <a:endParaRPr lang="es-CO" sz="1200" kern="1200" dirty="0">
            <a:solidFill>
              <a:srgbClr val="FFFF00"/>
            </a:solidFill>
          </a:endParaRPr>
        </a:p>
      </dsp:txBody>
      <dsp:txXfrm>
        <a:off x="1135550" y="1869320"/>
        <a:ext cx="2239461" cy="682762"/>
      </dsp:txXfrm>
    </dsp:sp>
    <dsp:sp modelId="{C489A036-677B-4EF3-A9F4-DFC01CA868BB}">
      <dsp:nvSpPr>
        <dsp:cNvPr id="0" name=""/>
        <dsp:cNvSpPr/>
      </dsp:nvSpPr>
      <dsp:spPr>
        <a:xfrm>
          <a:off x="3822903" y="1869320"/>
          <a:ext cx="2239461" cy="68276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Encuesta</a:t>
          </a:r>
          <a:endParaRPr lang="es-CO" sz="1200" kern="1200" dirty="0"/>
        </a:p>
      </dsp:txBody>
      <dsp:txXfrm>
        <a:off x="3822903" y="1869320"/>
        <a:ext cx="2239461" cy="682762"/>
      </dsp:txXfrm>
    </dsp:sp>
    <dsp:sp modelId="{B715E7C6-DDC8-437F-B56C-31C6DA011786}">
      <dsp:nvSpPr>
        <dsp:cNvPr id="0" name=""/>
        <dsp:cNvSpPr/>
      </dsp:nvSpPr>
      <dsp:spPr>
        <a:xfrm>
          <a:off x="6510256" y="589140"/>
          <a:ext cx="2239461" cy="68276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Caracterización y perfil</a:t>
          </a:r>
          <a:endParaRPr lang="es-CO" sz="1200" kern="1200" dirty="0"/>
        </a:p>
      </dsp:txBody>
      <dsp:txXfrm>
        <a:off x="6510256" y="589140"/>
        <a:ext cx="2239461" cy="682762"/>
      </dsp:txXfrm>
    </dsp:sp>
    <dsp:sp modelId="{6E4F9378-819C-4233-B28E-2CD0BE891763}">
      <dsp:nvSpPr>
        <dsp:cNvPr id="0" name=""/>
        <dsp:cNvSpPr/>
      </dsp:nvSpPr>
      <dsp:spPr>
        <a:xfrm>
          <a:off x="6510256" y="1442593"/>
          <a:ext cx="2239461" cy="68276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Conceptualización</a:t>
          </a:r>
          <a:endParaRPr lang="es-CO" sz="1200" kern="1200" dirty="0"/>
        </a:p>
      </dsp:txBody>
      <dsp:txXfrm>
        <a:off x="6510256" y="1442593"/>
        <a:ext cx="2239461" cy="682762"/>
      </dsp:txXfrm>
    </dsp:sp>
    <dsp:sp modelId="{8DA1485E-DBF2-4A1C-8750-9F780F61856E}">
      <dsp:nvSpPr>
        <dsp:cNvPr id="0" name=""/>
        <dsp:cNvSpPr/>
      </dsp:nvSpPr>
      <dsp:spPr>
        <a:xfrm>
          <a:off x="6510256" y="2296047"/>
          <a:ext cx="2239461" cy="68276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Motivaciones y limitaciones</a:t>
          </a:r>
          <a:endParaRPr lang="es-CO" sz="1200" kern="1200" dirty="0"/>
        </a:p>
      </dsp:txBody>
      <dsp:txXfrm>
        <a:off x="6510256" y="2296047"/>
        <a:ext cx="2239461" cy="682762"/>
      </dsp:txXfrm>
    </dsp:sp>
    <dsp:sp modelId="{62A3AEC5-CC1C-4BBD-A25A-EE1790DDAF17}">
      <dsp:nvSpPr>
        <dsp:cNvPr id="0" name=""/>
        <dsp:cNvSpPr/>
      </dsp:nvSpPr>
      <dsp:spPr>
        <a:xfrm>
          <a:off x="6510256" y="3149500"/>
          <a:ext cx="2239461" cy="682762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Relaciones entre lectura y escritura</a:t>
          </a:r>
          <a:endParaRPr lang="es-CO" sz="1200" kern="1200" dirty="0"/>
        </a:p>
      </dsp:txBody>
      <dsp:txXfrm>
        <a:off x="6510256" y="3149500"/>
        <a:ext cx="2239461" cy="682762"/>
      </dsp:txXfrm>
    </dsp:sp>
    <dsp:sp modelId="{10189FB5-A2B2-4FD5-9C84-83BF98BD792E}">
      <dsp:nvSpPr>
        <dsp:cNvPr id="0" name=""/>
        <dsp:cNvSpPr/>
      </dsp:nvSpPr>
      <dsp:spPr>
        <a:xfrm>
          <a:off x="1135550" y="3149500"/>
          <a:ext cx="2239461" cy="682762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>
              <a:solidFill>
                <a:srgbClr val="FFFF00"/>
              </a:solidFill>
            </a:rPr>
            <a:t>Exploración de los valores que le otorgan a la lectura y a la escritura</a:t>
          </a:r>
          <a:endParaRPr lang="es-CO" sz="1200" kern="1200" dirty="0">
            <a:solidFill>
              <a:srgbClr val="FFFF00"/>
            </a:solidFill>
          </a:endParaRPr>
        </a:p>
      </dsp:txBody>
      <dsp:txXfrm>
        <a:off x="1135550" y="3149500"/>
        <a:ext cx="2239461" cy="682762"/>
      </dsp:txXfrm>
    </dsp:sp>
    <dsp:sp modelId="{2F642CEE-4A43-4A6F-8760-4A49D9504107}">
      <dsp:nvSpPr>
        <dsp:cNvPr id="0" name=""/>
        <dsp:cNvSpPr/>
      </dsp:nvSpPr>
      <dsp:spPr>
        <a:xfrm>
          <a:off x="3822903" y="2722773"/>
          <a:ext cx="2239461" cy="68276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Entrevista individual</a:t>
          </a:r>
          <a:endParaRPr lang="es-CO" sz="1200" kern="1200" dirty="0"/>
        </a:p>
      </dsp:txBody>
      <dsp:txXfrm>
        <a:off x="3822903" y="2722773"/>
        <a:ext cx="2239461" cy="682762"/>
      </dsp:txXfrm>
    </dsp:sp>
    <dsp:sp modelId="{A3182E3B-6613-4633-AC12-1F48520922D8}">
      <dsp:nvSpPr>
        <dsp:cNvPr id="0" name=""/>
        <dsp:cNvSpPr/>
      </dsp:nvSpPr>
      <dsp:spPr>
        <a:xfrm>
          <a:off x="3822903" y="3576226"/>
          <a:ext cx="2239461" cy="682762"/>
        </a:xfrm>
        <a:prstGeom prst="rect">
          <a:avLst/>
        </a:prstGeom>
        <a:solidFill>
          <a:schemeClr val="accent1">
            <a:lumMod val="5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kern="1200" dirty="0" smtClean="0"/>
            <a:t>Grupo focal</a:t>
          </a:r>
          <a:endParaRPr lang="es-CO" sz="1200" kern="1200" dirty="0"/>
        </a:p>
      </dsp:txBody>
      <dsp:txXfrm>
        <a:off x="3822903" y="3576226"/>
        <a:ext cx="2239461" cy="682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267C1E-A2F6-4803-A145-CF6B42EDA575}" type="datetimeFigureOut">
              <a:rPr lang="es-CO" smtClean="0"/>
              <a:t>22/11/2016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94D290-2B41-4A6C-8BE8-63411DA2270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9249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ortada y títul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pic>
        <p:nvPicPr>
          <p:cNvPr id="8" name="Imagen 7" descr="fondo-apaisado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8" y="0"/>
            <a:ext cx="9144000" cy="4518212"/>
          </a:xfrm>
          <a:prstGeom prst="rect">
            <a:avLst/>
          </a:prstGeom>
        </p:spPr>
      </p:pic>
      <p:sp>
        <p:nvSpPr>
          <p:cNvPr id="9" name="Rectángulo 8"/>
          <p:cNvSpPr/>
          <p:nvPr userDrawn="1"/>
        </p:nvSpPr>
        <p:spPr>
          <a:xfrm>
            <a:off x="-13228" y="4537831"/>
            <a:ext cx="9170455" cy="2320169"/>
          </a:xfrm>
          <a:prstGeom prst="rect">
            <a:avLst/>
          </a:prstGeom>
          <a:solidFill>
            <a:srgbClr val="008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 dirty="0"/>
          </a:p>
        </p:txBody>
      </p:sp>
      <p:pic>
        <p:nvPicPr>
          <p:cNvPr id="11" name="Imagen 10" descr="logo-udea-horizontal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72" y="273100"/>
            <a:ext cx="4043230" cy="104352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17362" y="4537831"/>
            <a:ext cx="7772400" cy="106570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_tradnl" dirty="0" smtClean="0"/>
              <a:t>Clic para editar título</a:t>
            </a: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804134" y="5626365"/>
            <a:ext cx="7785628" cy="5162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F2330516-30F6-E045-BD1D-7462146B4F22}" type="datetimeFigureOut">
              <a:rPr lang="es-ES" smtClean="0"/>
              <a:pPr/>
              <a:t>22/11/2016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85000"/>
                  </a:schemeClr>
                </a:solidFill>
                <a:latin typeface="Trebuchet MS" panose="020B0603020202020204" pitchFamily="34" charset="0"/>
              </a:defRPr>
            </a:lvl1pPr>
          </a:lstStyle>
          <a:p>
            <a:fld id="{24D4C741-227C-C746-A0AD-2AD17F58555B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92841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468646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Trebuchet MS" panose="020B0603020202020204" pitchFamily="34" charset="0"/>
              </a:defRPr>
            </a:lvl1pPr>
            <a:lvl2pPr>
              <a:defRPr sz="2400">
                <a:latin typeface="Trebuchet MS" panose="020B0603020202020204" pitchFamily="34" charset="0"/>
              </a:defRPr>
            </a:lvl2pPr>
            <a:lvl3pPr>
              <a:defRPr sz="2000">
                <a:latin typeface="Trebuchet MS" panose="020B0603020202020204" pitchFamily="34" charset="0"/>
              </a:defRPr>
            </a:lvl3pPr>
            <a:lvl4pPr>
              <a:defRPr sz="1800">
                <a:latin typeface="Trebuchet MS" panose="020B0603020202020204" pitchFamily="34" charset="0"/>
              </a:defRPr>
            </a:lvl4pPr>
            <a:lvl5pPr>
              <a:defRPr sz="1800">
                <a:latin typeface="Trebuchet MS" panose="020B0603020202020204" pitchFamily="34" charset="0"/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BF6AB103-9406-489A-947F-8CC7074469D9}" type="datetimeFigureOut">
              <a:rPr lang="es-CO" smtClean="0"/>
              <a:t>22/11/2016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6FD8DAA-4F48-4C09-AE6B-2999D29E5A9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4025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78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adriana.areiza@udea.edu.co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13899" y="4537830"/>
            <a:ext cx="8570794" cy="962217"/>
          </a:xfrm>
        </p:spPr>
        <p:txBody>
          <a:bodyPr/>
          <a:lstStyle/>
          <a:p>
            <a:r>
              <a:rPr lang="es-CO" sz="1400" b="1" dirty="0" smtClean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EXPLORACIÓN DE LAS TEORÍAS IMPLÍCITAS DE LA LECTURA Y LA ESCRITURA DE ESTUDIANTES Y PROFESORES DE LA PRIMERA ETAPA FORMATIVA DEL PREGRADO EN BIBLIOTECOLOGÍA DE LA ESCUELA INTERAMERICANA DE BIBLIOTECOLOGÍA DE LA UNIVERSIDAD DE ANTIOQUIA.</a:t>
            </a:r>
            <a:br>
              <a:rPr lang="es-CO" sz="1400" b="1" dirty="0" smtClean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</a:br>
            <a:endParaRPr lang="es-CO" sz="1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125" y="5626365"/>
            <a:ext cx="8871045" cy="979151"/>
          </a:xfrm>
        </p:spPr>
        <p:txBody>
          <a:bodyPr>
            <a:noAutofit/>
          </a:bodyPr>
          <a:lstStyle/>
          <a:p>
            <a:r>
              <a:rPr lang="es-CO" sz="14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s-CO" sz="1400" b="1" normalizeH="1" baseline="300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er </a:t>
            </a:r>
            <a:r>
              <a:rPr lang="es-CO" sz="14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ENCUENTRO UNIVERSITARIO “LECTORES: CAMBIOS EN LAS PRÁCTICAS Y HÁBITOS DE LECTURA”</a:t>
            </a:r>
            <a:r>
              <a:rPr lang="es-CO" sz="1400" b="1" normalizeH="1" baseline="30000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s-CO" sz="14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UNIVERSIDAD FRANCISCO GAVIDIA</a:t>
            </a:r>
          </a:p>
          <a:p>
            <a:r>
              <a:rPr lang="es-CO" sz="14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RED INTERNACIONAL DE UNIVERSIDADES LECTORAS</a:t>
            </a:r>
          </a:p>
          <a:p>
            <a:pPr>
              <a:spcAft>
                <a:spcPts val="800"/>
              </a:spcAft>
            </a:pPr>
            <a:r>
              <a:rPr lang="es-CO" sz="1400" b="1" dirty="0" smtClean="0">
                <a:solidFill>
                  <a:srgbClr val="000000"/>
                </a:solidFill>
                <a:latin typeface="Georgia" panose="02040502050405020303" pitchFamily="18" charset="0"/>
                <a:ea typeface="Calibri" panose="020F0502020204030204" pitchFamily="34" charset="0"/>
                <a:cs typeface="Arial" panose="020B0604020202020204" pitchFamily="34" charset="0"/>
              </a:rPr>
              <a:t>2016</a:t>
            </a:r>
            <a:endParaRPr lang="es-CO" sz="1400" normalizeH="1" baseline="30000" dirty="0" smtClean="0">
              <a:solidFill>
                <a:srgbClr val="000000"/>
              </a:solidFill>
              <a:latin typeface="Georgia" panose="02040502050405020303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s-CO" sz="1400" dirty="0" smtClean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3599"/>
            <a:ext cx="914401" cy="9144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892" y="5943598"/>
            <a:ext cx="564108" cy="902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125" y="220355"/>
            <a:ext cx="4148920" cy="1774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7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Marcador de contenido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8596118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27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Georgia" panose="02040502050405020303" pitchFamily="18" charset="0"/>
              </a:rPr>
              <a:t>MARCO </a:t>
            </a:r>
            <a:r>
              <a:rPr lang="es-CO" dirty="0" smtClean="0">
                <a:latin typeface="Georgia" panose="02040502050405020303" pitchFamily="18" charset="0"/>
              </a:rPr>
              <a:t>CONCEPTUAL</a:t>
            </a: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5890155"/>
              </p:ext>
            </p:extLst>
          </p:nvPr>
        </p:nvGraphicFramePr>
        <p:xfrm>
          <a:off x="416683" y="1484430"/>
          <a:ext cx="8317884" cy="513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6434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Georgia" panose="02040502050405020303" pitchFamily="18" charset="0"/>
              </a:rPr>
              <a:t>MARCO CATEGORIAL</a:t>
            </a:r>
            <a:br>
              <a:rPr lang="es-CO" dirty="0">
                <a:latin typeface="Georgia" panose="02040502050405020303" pitchFamily="18" charset="0"/>
              </a:rPr>
            </a:b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9028541"/>
              </p:ext>
            </p:extLst>
          </p:nvPr>
        </p:nvGraphicFramePr>
        <p:xfrm>
          <a:off x="628650" y="1825625"/>
          <a:ext cx="7886700" cy="4766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823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Georgia" panose="02040502050405020303" pitchFamily="18" charset="0"/>
              </a:rPr>
              <a:t>MARCO METODOLÓGICO</a:t>
            </a:r>
            <a:br>
              <a:rPr lang="es-CO" dirty="0">
                <a:latin typeface="Georgia" panose="02040502050405020303" pitchFamily="18" charset="0"/>
              </a:rPr>
            </a:br>
            <a:endParaRPr lang="es-CO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1184790"/>
              </p:ext>
            </p:extLst>
          </p:nvPr>
        </p:nvGraphicFramePr>
        <p:xfrm>
          <a:off x="194693" y="1690688"/>
          <a:ext cx="8754613" cy="48481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0991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>
                <a:latin typeface="Georgia" panose="02040502050405020303" pitchFamily="18" charset="0"/>
              </a:rPr>
              <a:t>AVANCES</a:t>
            </a:r>
            <a:r>
              <a:rPr lang="es-CO" strike="sngStrike" dirty="0">
                <a:solidFill>
                  <a:srgbClr val="FF0000"/>
                </a:solidFill>
                <a:latin typeface="Georgia" panose="02040502050405020303" pitchFamily="18" charset="0"/>
              </a:rPr>
              <a:t/>
            </a:r>
            <a:br>
              <a:rPr lang="es-CO" strike="sngStrike" dirty="0">
                <a:solidFill>
                  <a:srgbClr val="FF0000"/>
                </a:solidFill>
                <a:latin typeface="Georgia" panose="02040502050405020303" pitchFamily="18" charset="0"/>
              </a:rPr>
            </a:br>
            <a:endParaRPr lang="es-CO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00251" y="1320657"/>
            <a:ext cx="8543497" cy="5428161"/>
          </a:xfrm>
        </p:spPr>
        <p:txBody>
          <a:bodyPr/>
          <a:lstStyle/>
          <a:p>
            <a:pPr marL="0" indent="0">
              <a:buNone/>
            </a:pPr>
            <a:r>
              <a:rPr lang="es-CO" sz="1800" dirty="0">
                <a:latin typeface="Georgia" panose="02040502050405020303" pitchFamily="18" charset="0"/>
              </a:rPr>
              <a:t>Observaciones empíricas de recogida de información a partir del diálogo cotidiano con los estudiantes: </a:t>
            </a:r>
            <a:endParaRPr lang="es-CO" sz="1800" dirty="0" smtClean="0">
              <a:latin typeface="Georgia" panose="02040502050405020303" pitchFamily="18" charset="0"/>
            </a:endParaRPr>
          </a:p>
          <a:p>
            <a:pPr algn="just"/>
            <a:r>
              <a:rPr lang="es-CO" sz="1800" dirty="0">
                <a:latin typeface="Georgia" panose="02040502050405020303" pitchFamily="18" charset="0"/>
              </a:rPr>
              <a:t>Los estudiantes </a:t>
            </a:r>
            <a:r>
              <a:rPr lang="es-CO" sz="1800" b="1" dirty="0">
                <a:latin typeface="Georgia" panose="02040502050405020303" pitchFamily="18" charset="0"/>
              </a:rPr>
              <a:t>explican la lectura como</a:t>
            </a:r>
            <a:r>
              <a:rPr lang="es-CO" sz="1800" dirty="0">
                <a:latin typeface="Georgia" panose="02040502050405020303" pitchFamily="18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b="1" dirty="0">
                <a:latin typeface="Georgia" panose="02040502050405020303" pitchFamily="18" charset="0"/>
              </a:rPr>
              <a:t>Actividad  mental </a:t>
            </a:r>
            <a:r>
              <a:rPr lang="es-CO" sz="1800" dirty="0">
                <a:latin typeface="Georgia" panose="02040502050405020303" pitchFamily="18" charset="0"/>
              </a:rPr>
              <a:t>(de cierta manera, la ven como algo “inconsciente y mecánico”; no logran verla como una actividad con valor en sí misma.)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b="1" dirty="0">
                <a:latin typeface="Georgia" panose="02040502050405020303" pitchFamily="18" charset="0"/>
              </a:rPr>
              <a:t>Actividad que se hace por obligatoriedad </a:t>
            </a:r>
            <a:r>
              <a:rPr lang="es-CO" sz="1800" dirty="0">
                <a:latin typeface="Georgia" panose="02040502050405020303" pitchFamily="18" charset="0"/>
              </a:rPr>
              <a:t>(contradictorio con la postura anterior si se tiene en cuenta que en se obvian procesos mentales como el análisis, la interpretación, la crítica, las representaciones mentales, etc.)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b="1" dirty="0">
                <a:latin typeface="Georgia" panose="02040502050405020303" pitchFamily="18" charset="0"/>
              </a:rPr>
              <a:t>Actividad que permite descubrir nuevos mundos </a:t>
            </a:r>
            <a:r>
              <a:rPr lang="es-CO" sz="1800" dirty="0">
                <a:latin typeface="Georgia" panose="02040502050405020303" pitchFamily="18" charset="0"/>
              </a:rPr>
              <a:t>(en contradicción con la primera visión o concepción; anuncia una relación más vital con la lectura a pesar de su  relación casi inmediata con el sistema educativo.)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b="1" dirty="0">
                <a:latin typeface="Georgia" panose="02040502050405020303" pitchFamily="18" charset="0"/>
              </a:rPr>
              <a:t>Un proceso con sentido y significado relacionado dialógicamente con la escritura</a:t>
            </a:r>
            <a:r>
              <a:rPr lang="es-CO" sz="1800" dirty="0">
                <a:latin typeface="Georgia" panose="02040502050405020303" pitchFamily="18" charset="0"/>
              </a:rPr>
              <a:t> (han establecido relaciones y encontrado elementos de comprensión y vínculos afectivos con el mundo que lo rodea.)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800" b="1" dirty="0">
                <a:latin typeface="Georgia" panose="02040502050405020303" pitchFamily="18" charset="0"/>
              </a:rPr>
              <a:t>Lectura y escritura son actos que permiten la comunicación </a:t>
            </a:r>
            <a:r>
              <a:rPr lang="es-CO" sz="1800" dirty="0">
                <a:latin typeface="Georgia" panose="02040502050405020303" pitchFamily="18" charset="0"/>
              </a:rPr>
              <a:t>y la expresión (se constituyen en una forma de expresión del pensamiento que permite integración al mundo socio-político por la configuración del universo simbólico y cultural propio.)</a:t>
            </a:r>
          </a:p>
          <a:p>
            <a:pPr marL="0" indent="0">
              <a:buNone/>
            </a:pPr>
            <a:endParaRPr lang="es-CO" sz="1800" dirty="0">
              <a:latin typeface="Georgia" panose="02040502050405020303" pitchFamily="18" charset="0"/>
            </a:endParaRPr>
          </a:p>
          <a:p>
            <a:endParaRPr lang="es-CO" sz="1800" dirty="0"/>
          </a:p>
        </p:txBody>
      </p:sp>
    </p:spTree>
    <p:extLst>
      <p:ext uri="{BB962C8B-B14F-4D97-AF65-F5344CB8AC3E}">
        <p14:creationId xmlns:p14="http://schemas.microsoft.com/office/powerpoint/2010/main" val="382177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sz="7200" dirty="0">
                <a:latin typeface="Georgia" panose="02040502050405020303" pitchFamily="18" charset="0"/>
              </a:rPr>
              <a:t>GRACIAS</a:t>
            </a:r>
            <a:br>
              <a:rPr lang="es-CO" sz="7200" dirty="0">
                <a:latin typeface="Georgia" panose="02040502050405020303" pitchFamily="18" charset="0"/>
              </a:rPr>
            </a:br>
            <a:endParaRPr lang="es-CO" sz="7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28650" y="2794617"/>
            <a:ext cx="7886700" cy="2336942"/>
          </a:xfrm>
        </p:spPr>
        <p:txBody>
          <a:bodyPr/>
          <a:lstStyle/>
          <a:p>
            <a:pPr marL="0" indent="0" algn="ctr">
              <a:lnSpc>
                <a:spcPct val="115000"/>
              </a:lnSpc>
              <a:buNone/>
            </a:pPr>
            <a:r>
              <a:rPr lang="es-CO" sz="2000" b="1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ADRIANA PATRICIA AREIZA PÉREZ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s-CO" sz="2000" b="1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Bibliotecóloga – Profesora EIB Universidad de Antioquia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s-CO" sz="2000" b="1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Medellín - Colombia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s-CO" sz="2000" b="1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</a:rPr>
              <a:t>Teléfono +57 314 8514745</a:t>
            </a:r>
          </a:p>
          <a:p>
            <a:pPr marL="0" indent="0" algn="ctr">
              <a:lnSpc>
                <a:spcPct val="115000"/>
              </a:lnSpc>
              <a:buNone/>
            </a:pPr>
            <a:r>
              <a:rPr lang="es-CO" sz="2000" b="1" dirty="0">
                <a:solidFill>
                  <a:srgbClr val="000000"/>
                </a:solidFill>
                <a:latin typeface="Georgia" panose="02040502050405020303" pitchFamily="18" charset="0"/>
                <a:ea typeface="Arial" panose="020B0604020202020204" pitchFamily="34" charset="0"/>
                <a:cs typeface="Arial" panose="020B0604020202020204" pitchFamily="34" charset="0"/>
                <a:hlinkClick r:id="rId2"/>
              </a:rPr>
              <a:t>adriana.areiza@udea.edu.co</a:t>
            </a:r>
            <a:endParaRPr lang="es-CO" sz="2000" b="1" dirty="0">
              <a:solidFill>
                <a:srgbClr val="000000"/>
              </a:solidFill>
              <a:latin typeface="Georgia" panose="02040502050405020303" pitchFamily="18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05096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752</Words>
  <Application>Microsoft Office PowerPoint</Application>
  <PresentationFormat>Presentación en pantalla (4:3)</PresentationFormat>
  <Paragraphs>65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Trebuchet MS</vt:lpstr>
      <vt:lpstr>Tema de Office</vt:lpstr>
      <vt:lpstr>EXPLORACIÓN DE LAS TEORÍAS IMPLÍCITAS DE LA LECTURA Y LA ESCRITURA DE ESTUDIANTES Y PROFESORES DE LA PRIMERA ETAPA FORMATIVA DEL PREGRADO EN BIBLIOTECOLOGÍA DE LA ESCUELA INTERAMERICANA DE BIBLIOTECOLOGÍA DE LA UNIVERSIDAD DE ANTIOQUIA. </vt:lpstr>
      <vt:lpstr>Presentación de PowerPoint</vt:lpstr>
      <vt:lpstr>MARCO CONCEPTUAL</vt:lpstr>
      <vt:lpstr>MARCO CATEGORIAL </vt:lpstr>
      <vt:lpstr>MARCO METODOLÓGICO </vt:lpstr>
      <vt:lpstr>AVANCES </vt:lpstr>
      <vt:lpstr>GRACIAS </vt:lpstr>
    </vt:vector>
  </TitlesOfParts>
  <Company>UdeA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Informatica</dc:creator>
  <cp:lastModifiedBy>ADRI A. P</cp:lastModifiedBy>
  <cp:revision>30</cp:revision>
  <dcterms:created xsi:type="dcterms:W3CDTF">2015-10-09T15:44:17Z</dcterms:created>
  <dcterms:modified xsi:type="dcterms:W3CDTF">2016-11-23T04:19:17Z</dcterms:modified>
</cp:coreProperties>
</file>